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314" r:id="rId5"/>
    <p:sldId id="355" r:id="rId6"/>
    <p:sldId id="351" r:id="rId7"/>
    <p:sldId id="358" r:id="rId8"/>
    <p:sldId id="354" r:id="rId9"/>
    <p:sldId id="353" r:id="rId10"/>
    <p:sldId id="359" r:id="rId11"/>
    <p:sldId id="346" r:id="rId12"/>
    <p:sldId id="360" r:id="rId13"/>
    <p:sldId id="361" r:id="rId14"/>
    <p:sldId id="362" r:id="rId15"/>
    <p:sldId id="350" r:id="rId16"/>
    <p:sldId id="363" r:id="rId17"/>
    <p:sldId id="356" r:id="rId18"/>
    <p:sldId id="357" r:id="rId19"/>
    <p:sldId id="349" r:id="rId20"/>
    <p:sldId id="364" r:id="rId21"/>
    <p:sldId id="365" r:id="rId22"/>
    <p:sldId id="343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2" autoAdjust="0"/>
    <p:restoredTop sz="94980" autoAdjust="0"/>
  </p:normalViewPr>
  <p:slideViewPr>
    <p:cSldViewPr snapToGrid="0">
      <p:cViewPr varScale="1">
        <p:scale>
          <a:sx n="84" d="100"/>
          <a:sy n="84" d="100"/>
        </p:scale>
        <p:origin x="634" y="31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731AA4-11EE-44C4-911C-BF33EAAFC9A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95BE833-1BC9-428D-9C03-04B5596983D7}">
      <dgm:prSet/>
      <dgm:spPr/>
      <dgm:t>
        <a:bodyPr/>
        <a:lstStyle/>
        <a:p>
          <a:r>
            <a:rPr lang="en-GB" noProof="0" dirty="0"/>
            <a:t>Camera Detection</a:t>
          </a:r>
        </a:p>
      </dgm:t>
    </dgm:pt>
    <dgm:pt modelId="{C7BE066C-522A-4660-A47B-F90D8B18DE96}" type="parTrans" cxnId="{73EA8ED2-83B9-4F00-88BC-F73269349C28}">
      <dgm:prSet/>
      <dgm:spPr/>
      <dgm:t>
        <a:bodyPr/>
        <a:lstStyle/>
        <a:p>
          <a:endParaRPr lang="de-DE"/>
        </a:p>
      </dgm:t>
    </dgm:pt>
    <dgm:pt modelId="{12D14938-4688-4A6C-93B7-ADFEDDC4390C}" type="sibTrans" cxnId="{73EA8ED2-83B9-4F00-88BC-F73269349C28}">
      <dgm:prSet/>
      <dgm:spPr/>
      <dgm:t>
        <a:bodyPr/>
        <a:lstStyle/>
        <a:p>
          <a:endParaRPr lang="de-DE"/>
        </a:p>
      </dgm:t>
    </dgm:pt>
    <dgm:pt modelId="{82D92ADB-F78E-4D6A-BE07-A58502CD1D00}">
      <dgm:prSet/>
      <dgm:spPr/>
      <dgm:t>
        <a:bodyPr/>
        <a:lstStyle/>
        <a:p>
          <a:r>
            <a:rPr lang="en-GB" noProof="0" dirty="0"/>
            <a:t>Local Processing</a:t>
          </a:r>
        </a:p>
      </dgm:t>
    </dgm:pt>
    <dgm:pt modelId="{C40BFED2-A1B8-4763-8CCA-39CBC1D17C34}" type="parTrans" cxnId="{9E06C54D-E52A-4A97-9AA1-20BC5EDBE7C4}">
      <dgm:prSet/>
      <dgm:spPr/>
      <dgm:t>
        <a:bodyPr/>
        <a:lstStyle/>
        <a:p>
          <a:endParaRPr lang="de-DE"/>
        </a:p>
      </dgm:t>
    </dgm:pt>
    <dgm:pt modelId="{8DADE1DD-489B-463E-B024-48BBBE067EC7}" type="sibTrans" cxnId="{9E06C54D-E52A-4A97-9AA1-20BC5EDBE7C4}">
      <dgm:prSet/>
      <dgm:spPr/>
      <dgm:t>
        <a:bodyPr/>
        <a:lstStyle/>
        <a:p>
          <a:endParaRPr lang="de-DE"/>
        </a:p>
      </dgm:t>
    </dgm:pt>
    <dgm:pt modelId="{6E6B5DB9-B85D-4A01-8963-3FB48B45BD04}">
      <dgm:prSet/>
      <dgm:spPr/>
      <dgm:t>
        <a:bodyPr/>
        <a:lstStyle/>
        <a:p>
          <a:r>
            <a:rPr lang="en-GB" noProof="0" dirty="0"/>
            <a:t>Snippet</a:t>
          </a:r>
        </a:p>
      </dgm:t>
    </dgm:pt>
    <dgm:pt modelId="{64C706AC-E89B-4D5D-95FA-1AE16828B0B6}" type="parTrans" cxnId="{731B471C-48C6-41B0-ABE8-85D62A02DDAA}">
      <dgm:prSet/>
      <dgm:spPr/>
      <dgm:t>
        <a:bodyPr/>
        <a:lstStyle/>
        <a:p>
          <a:endParaRPr lang="de-DE"/>
        </a:p>
      </dgm:t>
    </dgm:pt>
    <dgm:pt modelId="{F60B5435-091D-4152-A32E-2299E5B38139}" type="sibTrans" cxnId="{731B471C-48C6-41B0-ABE8-85D62A02DDAA}">
      <dgm:prSet/>
      <dgm:spPr/>
      <dgm:t>
        <a:bodyPr/>
        <a:lstStyle/>
        <a:p>
          <a:endParaRPr lang="de-DE"/>
        </a:p>
      </dgm:t>
    </dgm:pt>
    <dgm:pt modelId="{BA827DC9-BC7B-4848-9AC9-0F485E2B78FB}">
      <dgm:prSet/>
      <dgm:spPr/>
      <dgm:t>
        <a:bodyPr/>
        <a:lstStyle/>
        <a:p>
          <a:r>
            <a:rPr lang="en-GB" noProof="0" dirty="0"/>
            <a:t>MQTT/HTTP</a:t>
          </a:r>
        </a:p>
      </dgm:t>
    </dgm:pt>
    <dgm:pt modelId="{2A57C701-69B7-4160-8DA4-AFA969486834}" type="parTrans" cxnId="{47460CD4-43EA-43D3-BCDA-F1405654DCD2}">
      <dgm:prSet/>
      <dgm:spPr/>
      <dgm:t>
        <a:bodyPr/>
        <a:lstStyle/>
        <a:p>
          <a:endParaRPr lang="de-DE"/>
        </a:p>
      </dgm:t>
    </dgm:pt>
    <dgm:pt modelId="{88A08AE1-0B7F-4347-80A4-DE847B988F86}" type="sibTrans" cxnId="{47460CD4-43EA-43D3-BCDA-F1405654DCD2}">
      <dgm:prSet/>
      <dgm:spPr/>
      <dgm:t>
        <a:bodyPr/>
        <a:lstStyle/>
        <a:p>
          <a:endParaRPr lang="de-DE"/>
        </a:p>
      </dgm:t>
    </dgm:pt>
    <dgm:pt modelId="{48155A56-912D-4AE9-8B31-F9EEA1EF1127}" type="pres">
      <dgm:prSet presAssocID="{8A731AA4-11EE-44C4-911C-BF33EAAFC9A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39EC7D-4B48-4DBB-815E-167D8220DA12}" type="pres">
      <dgm:prSet presAssocID="{495BE833-1BC9-428D-9C03-04B5596983D7}" presName="Accent1" presStyleCnt="0"/>
      <dgm:spPr/>
    </dgm:pt>
    <dgm:pt modelId="{CB0326C6-30EA-4F74-85FE-B47F5D14B605}" type="pres">
      <dgm:prSet presAssocID="{495BE833-1BC9-428D-9C03-04B5596983D7}" presName="Accent" presStyleLbl="node1" presStyleIdx="0" presStyleCnt="4"/>
      <dgm:spPr/>
    </dgm:pt>
    <dgm:pt modelId="{79A55DAC-747D-40BF-8D00-1C565E66EF75}" type="pres">
      <dgm:prSet presAssocID="{495BE833-1BC9-428D-9C03-04B5596983D7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947AAEC-7843-4429-8E87-C120CBB8FEE5}" type="pres">
      <dgm:prSet presAssocID="{82D92ADB-F78E-4D6A-BE07-A58502CD1D00}" presName="Accent2" presStyleCnt="0"/>
      <dgm:spPr/>
    </dgm:pt>
    <dgm:pt modelId="{C924551D-6AA0-4E1B-94C4-946831E2FF9E}" type="pres">
      <dgm:prSet presAssocID="{82D92ADB-F78E-4D6A-BE07-A58502CD1D00}" presName="Accent" presStyleLbl="node1" presStyleIdx="1" presStyleCnt="4"/>
      <dgm:spPr/>
    </dgm:pt>
    <dgm:pt modelId="{33FF3164-BD4B-4FF5-9E7D-C664C3DA6CE8}" type="pres">
      <dgm:prSet presAssocID="{82D92ADB-F78E-4D6A-BE07-A58502CD1D00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70D40A4-F7D1-4D48-AE9F-7982E0868C38}" type="pres">
      <dgm:prSet presAssocID="{6E6B5DB9-B85D-4A01-8963-3FB48B45BD04}" presName="Accent3" presStyleCnt="0"/>
      <dgm:spPr/>
    </dgm:pt>
    <dgm:pt modelId="{17B56AD8-568E-4DA3-BF07-E1754F05E926}" type="pres">
      <dgm:prSet presAssocID="{6E6B5DB9-B85D-4A01-8963-3FB48B45BD04}" presName="Accent" presStyleLbl="node1" presStyleIdx="2" presStyleCnt="4"/>
      <dgm:spPr/>
    </dgm:pt>
    <dgm:pt modelId="{6B8C1BF6-B5BA-4C7B-8C45-0ABCFB466012}" type="pres">
      <dgm:prSet presAssocID="{6E6B5DB9-B85D-4A01-8963-3FB48B45BD04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88783F2-BF35-4539-805F-63F74197DB9D}" type="pres">
      <dgm:prSet presAssocID="{BA827DC9-BC7B-4848-9AC9-0F485E2B78FB}" presName="Accent4" presStyleCnt="0"/>
      <dgm:spPr/>
    </dgm:pt>
    <dgm:pt modelId="{ED017E3D-C47B-4B04-B394-B90E2A6ECD92}" type="pres">
      <dgm:prSet presAssocID="{BA827DC9-BC7B-4848-9AC9-0F485E2B78FB}" presName="Accent" presStyleLbl="node1" presStyleIdx="3" presStyleCnt="4"/>
      <dgm:spPr/>
    </dgm:pt>
    <dgm:pt modelId="{A4596EE7-097D-4AC1-A548-0FA5700BB751}" type="pres">
      <dgm:prSet presAssocID="{BA827DC9-BC7B-4848-9AC9-0F485E2B78F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31B471C-48C6-41B0-ABE8-85D62A02DDAA}" srcId="{8A731AA4-11EE-44C4-911C-BF33EAAFC9A0}" destId="{6E6B5DB9-B85D-4A01-8963-3FB48B45BD04}" srcOrd="2" destOrd="0" parTransId="{64C706AC-E89B-4D5D-95FA-1AE16828B0B6}" sibTransId="{F60B5435-091D-4152-A32E-2299E5B38139}"/>
    <dgm:cxn modelId="{B321E52D-8D92-44B2-ABD8-B2DE5541EE47}" type="presOf" srcId="{BA827DC9-BC7B-4848-9AC9-0F485E2B78FB}" destId="{A4596EE7-097D-4AC1-A548-0FA5700BB751}" srcOrd="0" destOrd="0" presId="urn:microsoft.com/office/officeart/2009/layout/CircleArrowProcess"/>
    <dgm:cxn modelId="{8047E740-A111-4CCB-A0FC-8DF62D3DDC98}" type="presOf" srcId="{82D92ADB-F78E-4D6A-BE07-A58502CD1D00}" destId="{33FF3164-BD4B-4FF5-9E7D-C664C3DA6CE8}" srcOrd="0" destOrd="0" presId="urn:microsoft.com/office/officeart/2009/layout/CircleArrowProcess"/>
    <dgm:cxn modelId="{9E06C54D-E52A-4A97-9AA1-20BC5EDBE7C4}" srcId="{8A731AA4-11EE-44C4-911C-BF33EAAFC9A0}" destId="{82D92ADB-F78E-4D6A-BE07-A58502CD1D00}" srcOrd="1" destOrd="0" parTransId="{C40BFED2-A1B8-4763-8CCA-39CBC1D17C34}" sibTransId="{8DADE1DD-489B-463E-B024-48BBBE067EC7}"/>
    <dgm:cxn modelId="{DAB4AF8B-8F03-42C8-8AA1-2C1A02C5DFD4}" type="presOf" srcId="{6E6B5DB9-B85D-4A01-8963-3FB48B45BD04}" destId="{6B8C1BF6-B5BA-4C7B-8C45-0ABCFB466012}" srcOrd="0" destOrd="0" presId="urn:microsoft.com/office/officeart/2009/layout/CircleArrowProcess"/>
    <dgm:cxn modelId="{B328CE9B-0AFF-411D-8223-96253B4CF9CB}" type="presOf" srcId="{8A731AA4-11EE-44C4-911C-BF33EAAFC9A0}" destId="{48155A56-912D-4AE9-8B31-F9EEA1EF1127}" srcOrd="0" destOrd="0" presId="urn:microsoft.com/office/officeart/2009/layout/CircleArrowProcess"/>
    <dgm:cxn modelId="{4AFC02AE-DE11-4CDC-8D06-5E481189BCA6}" type="presOf" srcId="{495BE833-1BC9-428D-9C03-04B5596983D7}" destId="{79A55DAC-747D-40BF-8D00-1C565E66EF75}" srcOrd="0" destOrd="0" presId="urn:microsoft.com/office/officeart/2009/layout/CircleArrowProcess"/>
    <dgm:cxn modelId="{73EA8ED2-83B9-4F00-88BC-F73269349C28}" srcId="{8A731AA4-11EE-44C4-911C-BF33EAAFC9A0}" destId="{495BE833-1BC9-428D-9C03-04B5596983D7}" srcOrd="0" destOrd="0" parTransId="{C7BE066C-522A-4660-A47B-F90D8B18DE96}" sibTransId="{12D14938-4688-4A6C-93B7-ADFEDDC4390C}"/>
    <dgm:cxn modelId="{47460CD4-43EA-43D3-BCDA-F1405654DCD2}" srcId="{8A731AA4-11EE-44C4-911C-BF33EAAFC9A0}" destId="{BA827DC9-BC7B-4848-9AC9-0F485E2B78FB}" srcOrd="3" destOrd="0" parTransId="{2A57C701-69B7-4160-8DA4-AFA969486834}" sibTransId="{88A08AE1-0B7F-4347-80A4-DE847B988F86}"/>
    <dgm:cxn modelId="{03313D2B-8498-4C6C-B331-8CE4616AA7F9}" type="presParOf" srcId="{48155A56-912D-4AE9-8B31-F9EEA1EF1127}" destId="{D539EC7D-4B48-4DBB-815E-167D8220DA12}" srcOrd="0" destOrd="0" presId="urn:microsoft.com/office/officeart/2009/layout/CircleArrowProcess"/>
    <dgm:cxn modelId="{58180573-ED7C-42CF-AFD9-7002DBC9E5DC}" type="presParOf" srcId="{D539EC7D-4B48-4DBB-815E-167D8220DA12}" destId="{CB0326C6-30EA-4F74-85FE-B47F5D14B605}" srcOrd="0" destOrd="0" presId="urn:microsoft.com/office/officeart/2009/layout/CircleArrowProcess"/>
    <dgm:cxn modelId="{851F5EBC-57B5-4BEA-889F-472D69C14AD1}" type="presParOf" srcId="{48155A56-912D-4AE9-8B31-F9EEA1EF1127}" destId="{79A55DAC-747D-40BF-8D00-1C565E66EF75}" srcOrd="1" destOrd="0" presId="urn:microsoft.com/office/officeart/2009/layout/CircleArrowProcess"/>
    <dgm:cxn modelId="{6948CA10-501C-469D-BFE8-F92C0104978E}" type="presParOf" srcId="{48155A56-912D-4AE9-8B31-F9EEA1EF1127}" destId="{0947AAEC-7843-4429-8E87-C120CBB8FEE5}" srcOrd="2" destOrd="0" presId="urn:microsoft.com/office/officeart/2009/layout/CircleArrowProcess"/>
    <dgm:cxn modelId="{9BBB64C1-9553-4483-BBE3-9574CADBBF14}" type="presParOf" srcId="{0947AAEC-7843-4429-8E87-C120CBB8FEE5}" destId="{C924551D-6AA0-4E1B-94C4-946831E2FF9E}" srcOrd="0" destOrd="0" presId="urn:microsoft.com/office/officeart/2009/layout/CircleArrowProcess"/>
    <dgm:cxn modelId="{E151230C-93AA-4F75-A3D3-C9FAEFCED41F}" type="presParOf" srcId="{48155A56-912D-4AE9-8B31-F9EEA1EF1127}" destId="{33FF3164-BD4B-4FF5-9E7D-C664C3DA6CE8}" srcOrd="3" destOrd="0" presId="urn:microsoft.com/office/officeart/2009/layout/CircleArrowProcess"/>
    <dgm:cxn modelId="{58E2C6BF-074C-46E6-B741-6F57332E4128}" type="presParOf" srcId="{48155A56-912D-4AE9-8B31-F9EEA1EF1127}" destId="{970D40A4-F7D1-4D48-AE9F-7982E0868C38}" srcOrd="4" destOrd="0" presId="urn:microsoft.com/office/officeart/2009/layout/CircleArrowProcess"/>
    <dgm:cxn modelId="{ED398FFB-B63C-478F-82E0-667D140EA661}" type="presParOf" srcId="{970D40A4-F7D1-4D48-AE9F-7982E0868C38}" destId="{17B56AD8-568E-4DA3-BF07-E1754F05E926}" srcOrd="0" destOrd="0" presId="urn:microsoft.com/office/officeart/2009/layout/CircleArrowProcess"/>
    <dgm:cxn modelId="{77343211-AB85-4319-BE95-352929673BB9}" type="presParOf" srcId="{48155A56-912D-4AE9-8B31-F9EEA1EF1127}" destId="{6B8C1BF6-B5BA-4C7B-8C45-0ABCFB466012}" srcOrd="5" destOrd="0" presId="urn:microsoft.com/office/officeart/2009/layout/CircleArrowProcess"/>
    <dgm:cxn modelId="{586D61B0-70C8-44F2-B1E0-5A7EE1F11836}" type="presParOf" srcId="{48155A56-912D-4AE9-8B31-F9EEA1EF1127}" destId="{D88783F2-BF35-4539-805F-63F74197DB9D}" srcOrd="6" destOrd="0" presId="urn:microsoft.com/office/officeart/2009/layout/CircleArrowProcess"/>
    <dgm:cxn modelId="{C0D182C3-8835-4187-B266-6DEBD4E54CEE}" type="presParOf" srcId="{D88783F2-BF35-4539-805F-63F74197DB9D}" destId="{ED017E3D-C47B-4B04-B394-B90E2A6ECD92}" srcOrd="0" destOrd="0" presId="urn:microsoft.com/office/officeart/2009/layout/CircleArrowProcess"/>
    <dgm:cxn modelId="{85403F4A-AF66-4101-A423-55BCEFAB185C}" type="presParOf" srcId="{48155A56-912D-4AE9-8B31-F9EEA1EF1127}" destId="{A4596EE7-097D-4AC1-A548-0FA5700BB75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731AA4-11EE-44C4-911C-BF33EAAFC9A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95BE833-1BC9-428D-9C03-04B5596983D7}">
      <dgm:prSet/>
      <dgm:spPr/>
      <dgm:t>
        <a:bodyPr/>
        <a:lstStyle/>
        <a:p>
          <a:r>
            <a:rPr lang="en-GB" noProof="0" dirty="0"/>
            <a:t>MQTT/HTTP</a:t>
          </a:r>
        </a:p>
      </dgm:t>
    </dgm:pt>
    <dgm:pt modelId="{C7BE066C-522A-4660-A47B-F90D8B18DE96}" type="parTrans" cxnId="{73EA8ED2-83B9-4F00-88BC-F73269349C28}">
      <dgm:prSet/>
      <dgm:spPr/>
      <dgm:t>
        <a:bodyPr/>
        <a:lstStyle/>
        <a:p>
          <a:endParaRPr lang="de-DE"/>
        </a:p>
      </dgm:t>
    </dgm:pt>
    <dgm:pt modelId="{12D14938-4688-4A6C-93B7-ADFEDDC4390C}" type="sibTrans" cxnId="{73EA8ED2-83B9-4F00-88BC-F73269349C28}">
      <dgm:prSet/>
      <dgm:spPr/>
      <dgm:t>
        <a:bodyPr/>
        <a:lstStyle/>
        <a:p>
          <a:endParaRPr lang="de-DE"/>
        </a:p>
      </dgm:t>
    </dgm:pt>
    <dgm:pt modelId="{6E6B5DB9-B85D-4A01-8963-3FB48B45BD04}">
      <dgm:prSet/>
      <dgm:spPr/>
      <dgm:t>
        <a:bodyPr/>
        <a:lstStyle/>
        <a:p>
          <a:r>
            <a:rPr lang="en-GB" noProof="0" dirty="0"/>
            <a:t>Vision AI</a:t>
          </a:r>
        </a:p>
      </dgm:t>
    </dgm:pt>
    <dgm:pt modelId="{64C706AC-E89B-4D5D-95FA-1AE16828B0B6}" type="parTrans" cxnId="{731B471C-48C6-41B0-ABE8-85D62A02DDAA}">
      <dgm:prSet/>
      <dgm:spPr/>
      <dgm:t>
        <a:bodyPr/>
        <a:lstStyle/>
        <a:p>
          <a:endParaRPr lang="de-DE"/>
        </a:p>
      </dgm:t>
    </dgm:pt>
    <dgm:pt modelId="{F60B5435-091D-4152-A32E-2299E5B38139}" type="sibTrans" cxnId="{731B471C-48C6-41B0-ABE8-85D62A02DDAA}">
      <dgm:prSet/>
      <dgm:spPr/>
      <dgm:t>
        <a:bodyPr/>
        <a:lstStyle/>
        <a:p>
          <a:endParaRPr lang="de-DE"/>
        </a:p>
      </dgm:t>
    </dgm:pt>
    <dgm:pt modelId="{8CD61079-A60E-46A9-B8D0-AD10410BEF34}">
      <dgm:prSet/>
      <dgm:spPr/>
      <dgm:t>
        <a:bodyPr/>
        <a:lstStyle/>
        <a:p>
          <a:r>
            <a:rPr lang="en-GB" noProof="0" dirty="0" err="1"/>
            <a:t>Fiware</a:t>
          </a:r>
          <a:endParaRPr lang="en-GB" noProof="0" dirty="0"/>
        </a:p>
      </dgm:t>
    </dgm:pt>
    <dgm:pt modelId="{CB0DD791-EC9C-410F-9663-95DEE9340573}" type="parTrans" cxnId="{3BC65619-074C-40FA-984A-542137D793F8}">
      <dgm:prSet/>
      <dgm:spPr/>
      <dgm:t>
        <a:bodyPr/>
        <a:lstStyle/>
        <a:p>
          <a:endParaRPr lang="de-DE"/>
        </a:p>
      </dgm:t>
    </dgm:pt>
    <dgm:pt modelId="{B714EBD1-FB2B-46C7-B14C-0621D2F06C89}" type="sibTrans" cxnId="{3BC65619-074C-40FA-984A-542137D793F8}">
      <dgm:prSet/>
      <dgm:spPr/>
      <dgm:t>
        <a:bodyPr/>
        <a:lstStyle/>
        <a:p>
          <a:endParaRPr lang="de-DE"/>
        </a:p>
      </dgm:t>
    </dgm:pt>
    <dgm:pt modelId="{48155A56-912D-4AE9-8B31-F9EEA1EF1127}" type="pres">
      <dgm:prSet presAssocID="{8A731AA4-11EE-44C4-911C-BF33EAAFC9A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39EC7D-4B48-4DBB-815E-167D8220DA12}" type="pres">
      <dgm:prSet presAssocID="{495BE833-1BC9-428D-9C03-04B5596983D7}" presName="Accent1" presStyleCnt="0"/>
      <dgm:spPr/>
    </dgm:pt>
    <dgm:pt modelId="{CB0326C6-30EA-4F74-85FE-B47F5D14B605}" type="pres">
      <dgm:prSet presAssocID="{495BE833-1BC9-428D-9C03-04B5596983D7}" presName="Accent" presStyleLbl="node1" presStyleIdx="0" presStyleCnt="3"/>
      <dgm:spPr/>
    </dgm:pt>
    <dgm:pt modelId="{79A55DAC-747D-40BF-8D00-1C565E66EF75}" type="pres">
      <dgm:prSet presAssocID="{495BE833-1BC9-428D-9C03-04B5596983D7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81CF335-C4AE-4D6F-B839-11DC41D6D10E}" type="pres">
      <dgm:prSet presAssocID="{6E6B5DB9-B85D-4A01-8963-3FB48B45BD04}" presName="Accent2" presStyleCnt="0"/>
      <dgm:spPr/>
    </dgm:pt>
    <dgm:pt modelId="{17B56AD8-568E-4DA3-BF07-E1754F05E926}" type="pres">
      <dgm:prSet presAssocID="{6E6B5DB9-B85D-4A01-8963-3FB48B45BD04}" presName="Accent" presStyleLbl="node1" presStyleIdx="1" presStyleCnt="3"/>
      <dgm:spPr/>
    </dgm:pt>
    <dgm:pt modelId="{BD62FD73-9AC5-46C5-85E4-082FE1B4DB63}" type="pres">
      <dgm:prSet presAssocID="{6E6B5DB9-B85D-4A01-8963-3FB48B45BD0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90A04C4-460F-41A0-BED6-0B232715BC1E}" type="pres">
      <dgm:prSet presAssocID="{8CD61079-A60E-46A9-B8D0-AD10410BEF34}" presName="Accent3" presStyleCnt="0"/>
      <dgm:spPr/>
    </dgm:pt>
    <dgm:pt modelId="{37F66324-6279-4935-B757-C0B1F9E4859C}" type="pres">
      <dgm:prSet presAssocID="{8CD61079-A60E-46A9-B8D0-AD10410BEF34}" presName="Accent" presStyleLbl="node1" presStyleIdx="2" presStyleCnt="3"/>
      <dgm:spPr/>
    </dgm:pt>
    <dgm:pt modelId="{29D2A2B2-2AD1-4FC4-9FFD-D7C707403A90}" type="pres">
      <dgm:prSet presAssocID="{8CD61079-A60E-46A9-B8D0-AD10410BEF3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40B1A08-8652-4DBC-B5A1-3785F4FD87D3}" type="presOf" srcId="{495BE833-1BC9-428D-9C03-04B5596983D7}" destId="{79A55DAC-747D-40BF-8D00-1C565E66EF75}" srcOrd="0" destOrd="0" presId="urn:microsoft.com/office/officeart/2009/layout/CircleArrowProcess"/>
    <dgm:cxn modelId="{3BC65619-074C-40FA-984A-542137D793F8}" srcId="{8A731AA4-11EE-44C4-911C-BF33EAAFC9A0}" destId="{8CD61079-A60E-46A9-B8D0-AD10410BEF34}" srcOrd="2" destOrd="0" parTransId="{CB0DD791-EC9C-410F-9663-95DEE9340573}" sibTransId="{B714EBD1-FB2B-46C7-B14C-0621D2F06C89}"/>
    <dgm:cxn modelId="{731B471C-48C6-41B0-ABE8-85D62A02DDAA}" srcId="{8A731AA4-11EE-44C4-911C-BF33EAAFC9A0}" destId="{6E6B5DB9-B85D-4A01-8963-3FB48B45BD04}" srcOrd="1" destOrd="0" parTransId="{64C706AC-E89B-4D5D-95FA-1AE16828B0B6}" sibTransId="{F60B5435-091D-4152-A32E-2299E5B38139}"/>
    <dgm:cxn modelId="{B6B0942E-CFA1-45FF-9FA7-0B01B5A7AA0E}" type="presOf" srcId="{8CD61079-A60E-46A9-B8D0-AD10410BEF34}" destId="{29D2A2B2-2AD1-4FC4-9FFD-D7C707403A90}" srcOrd="0" destOrd="0" presId="urn:microsoft.com/office/officeart/2009/layout/CircleArrowProcess"/>
    <dgm:cxn modelId="{B328CE9B-0AFF-411D-8223-96253B4CF9CB}" type="presOf" srcId="{8A731AA4-11EE-44C4-911C-BF33EAAFC9A0}" destId="{48155A56-912D-4AE9-8B31-F9EEA1EF1127}" srcOrd="0" destOrd="0" presId="urn:microsoft.com/office/officeart/2009/layout/CircleArrowProcess"/>
    <dgm:cxn modelId="{EC4D0EAA-7D1F-4ED6-BE86-1FB9AB4CAC40}" type="presOf" srcId="{6E6B5DB9-B85D-4A01-8963-3FB48B45BD04}" destId="{BD62FD73-9AC5-46C5-85E4-082FE1B4DB63}" srcOrd="0" destOrd="0" presId="urn:microsoft.com/office/officeart/2009/layout/CircleArrowProcess"/>
    <dgm:cxn modelId="{73EA8ED2-83B9-4F00-88BC-F73269349C28}" srcId="{8A731AA4-11EE-44C4-911C-BF33EAAFC9A0}" destId="{495BE833-1BC9-428D-9C03-04B5596983D7}" srcOrd="0" destOrd="0" parTransId="{C7BE066C-522A-4660-A47B-F90D8B18DE96}" sibTransId="{12D14938-4688-4A6C-93B7-ADFEDDC4390C}"/>
    <dgm:cxn modelId="{848DF233-DF1B-4292-B214-A0CD2D15BB91}" type="presParOf" srcId="{48155A56-912D-4AE9-8B31-F9EEA1EF1127}" destId="{D539EC7D-4B48-4DBB-815E-167D8220DA12}" srcOrd="0" destOrd="0" presId="urn:microsoft.com/office/officeart/2009/layout/CircleArrowProcess"/>
    <dgm:cxn modelId="{A0E12ECD-5288-4C62-A812-120642C0E01B}" type="presParOf" srcId="{D539EC7D-4B48-4DBB-815E-167D8220DA12}" destId="{CB0326C6-30EA-4F74-85FE-B47F5D14B605}" srcOrd="0" destOrd="0" presId="urn:microsoft.com/office/officeart/2009/layout/CircleArrowProcess"/>
    <dgm:cxn modelId="{0515E2F1-E353-4EA5-9AED-1E8D4497F01B}" type="presParOf" srcId="{48155A56-912D-4AE9-8B31-F9EEA1EF1127}" destId="{79A55DAC-747D-40BF-8D00-1C565E66EF75}" srcOrd="1" destOrd="0" presId="urn:microsoft.com/office/officeart/2009/layout/CircleArrowProcess"/>
    <dgm:cxn modelId="{BE8BCEBC-CC5D-4B36-9901-4F96439B30BC}" type="presParOf" srcId="{48155A56-912D-4AE9-8B31-F9EEA1EF1127}" destId="{081CF335-C4AE-4D6F-B839-11DC41D6D10E}" srcOrd="2" destOrd="0" presId="urn:microsoft.com/office/officeart/2009/layout/CircleArrowProcess"/>
    <dgm:cxn modelId="{6607957A-26E2-4ECE-BD53-F658722C3F87}" type="presParOf" srcId="{081CF335-C4AE-4D6F-B839-11DC41D6D10E}" destId="{17B56AD8-568E-4DA3-BF07-E1754F05E926}" srcOrd="0" destOrd="0" presId="urn:microsoft.com/office/officeart/2009/layout/CircleArrowProcess"/>
    <dgm:cxn modelId="{E1085D27-C67B-4480-9C64-6AC24F0F4120}" type="presParOf" srcId="{48155A56-912D-4AE9-8B31-F9EEA1EF1127}" destId="{BD62FD73-9AC5-46C5-85E4-082FE1B4DB63}" srcOrd="3" destOrd="0" presId="urn:microsoft.com/office/officeart/2009/layout/CircleArrowProcess"/>
    <dgm:cxn modelId="{2FCC08B7-56BB-44EE-8FE5-447A72404069}" type="presParOf" srcId="{48155A56-912D-4AE9-8B31-F9EEA1EF1127}" destId="{190A04C4-460F-41A0-BED6-0B232715BC1E}" srcOrd="4" destOrd="0" presId="urn:microsoft.com/office/officeart/2009/layout/CircleArrowProcess"/>
    <dgm:cxn modelId="{5CBF2E83-6812-4406-98BA-4C07BEDC0990}" type="presParOf" srcId="{190A04C4-460F-41A0-BED6-0B232715BC1E}" destId="{37F66324-6279-4935-B757-C0B1F9E4859C}" srcOrd="0" destOrd="0" presId="urn:microsoft.com/office/officeart/2009/layout/CircleArrowProcess"/>
    <dgm:cxn modelId="{C0BE2D25-D933-470E-B184-A69844E99DDA}" type="presParOf" srcId="{48155A56-912D-4AE9-8B31-F9EEA1EF1127}" destId="{29D2A2B2-2AD1-4FC4-9FFD-D7C707403A9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C0C50A-EA65-42F8-B435-7ECA6F1D662A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40440BB-EB32-49AC-9494-0E0B7B962DE2}">
      <dgm:prSet phldrT="[Szöveg]" phldr="0"/>
      <dgm:spPr/>
      <dgm:t>
        <a:bodyPr/>
        <a:lstStyle/>
        <a:p>
          <a:r>
            <a:rPr lang="en-GB" noProof="0" dirty="0"/>
            <a:t>3D supported</a:t>
          </a:r>
        </a:p>
      </dgm:t>
    </dgm:pt>
    <dgm:pt modelId="{D910577C-05DE-480D-A156-DEB3595A407C}" type="sibTrans" cxnId="{89D477DB-DB80-45B5-AA40-387117539BAA}">
      <dgm:prSet/>
      <dgm:spPr/>
      <dgm:t>
        <a:bodyPr/>
        <a:lstStyle/>
        <a:p>
          <a:endParaRPr lang="en-GB"/>
        </a:p>
      </dgm:t>
    </dgm:pt>
    <dgm:pt modelId="{801B893E-309E-46C0-8885-55F028DDEDB3}" type="parTrans" cxnId="{89D477DB-DB80-45B5-AA40-387117539BAA}">
      <dgm:prSet/>
      <dgm:spPr/>
      <dgm:t>
        <a:bodyPr/>
        <a:lstStyle/>
        <a:p>
          <a:endParaRPr lang="en-GB"/>
        </a:p>
      </dgm:t>
    </dgm:pt>
    <dgm:pt modelId="{2EDD3ECB-2BD5-4244-A412-1918C24348A0}">
      <dgm:prSet phldrT="[Szöveg]" phldr="0"/>
      <dgm:spPr/>
      <dgm:t>
        <a:bodyPr/>
        <a:lstStyle/>
        <a:p>
          <a:r>
            <a:rPr lang="en-GB" noProof="0" dirty="0" err="1"/>
            <a:t>MapLibre</a:t>
          </a:r>
          <a:r>
            <a:rPr lang="en-GB" noProof="0" dirty="0"/>
            <a:t> Pros</a:t>
          </a:r>
        </a:p>
      </dgm:t>
    </dgm:pt>
    <dgm:pt modelId="{2B99C9FB-D022-433E-9D13-C170C5E48781}" type="sibTrans" cxnId="{CE76AFC7-805B-474C-B776-D185F59F7742}">
      <dgm:prSet/>
      <dgm:spPr/>
      <dgm:t>
        <a:bodyPr/>
        <a:lstStyle/>
        <a:p>
          <a:endParaRPr lang="en-GB"/>
        </a:p>
      </dgm:t>
    </dgm:pt>
    <dgm:pt modelId="{A9DF6263-78F8-4D4A-ADA3-9341955E29B0}" type="parTrans" cxnId="{CE76AFC7-805B-474C-B776-D185F59F7742}">
      <dgm:prSet/>
      <dgm:spPr/>
      <dgm:t>
        <a:bodyPr/>
        <a:lstStyle/>
        <a:p>
          <a:endParaRPr lang="en-GB"/>
        </a:p>
      </dgm:t>
    </dgm:pt>
    <dgm:pt modelId="{305E2AEF-0C92-4209-A875-9BBC0CA03AE7}">
      <dgm:prSet phldrT="[Szöveg]" phldr="0"/>
      <dgm:spPr/>
      <dgm:t>
        <a:bodyPr/>
        <a:lstStyle/>
        <a:p>
          <a:r>
            <a:rPr lang="en-GB" noProof="0" dirty="0"/>
            <a:t>Leaflet Pros</a:t>
          </a:r>
        </a:p>
      </dgm:t>
    </dgm:pt>
    <dgm:pt modelId="{6783C5E2-CB8E-4606-A0E8-A0DFAE2D7F41}" type="sibTrans" cxnId="{E2E79D33-78CD-490F-86DD-95A9F39EABBF}">
      <dgm:prSet/>
      <dgm:spPr/>
      <dgm:t>
        <a:bodyPr/>
        <a:lstStyle/>
        <a:p>
          <a:endParaRPr lang="en-GB"/>
        </a:p>
      </dgm:t>
    </dgm:pt>
    <dgm:pt modelId="{3679B254-E7AF-4A50-8B73-257A6EC15EF0}" type="parTrans" cxnId="{E2E79D33-78CD-490F-86DD-95A9F39EABBF}">
      <dgm:prSet/>
      <dgm:spPr/>
      <dgm:t>
        <a:bodyPr/>
        <a:lstStyle/>
        <a:p>
          <a:endParaRPr lang="en-GB"/>
        </a:p>
      </dgm:t>
    </dgm:pt>
    <dgm:pt modelId="{D9C5ADF4-D411-4FCA-AF68-5E726122EEC7}">
      <dgm:prSet phldrT="[Szöveg]"/>
      <dgm:spPr/>
      <dgm:t>
        <a:bodyPr/>
        <a:lstStyle/>
        <a:p>
          <a:pPr>
            <a:buNone/>
          </a:pPr>
          <a:r>
            <a:rPr lang="en-GB" b="0" i="0" noProof="0" dirty="0"/>
            <a:t>Smallest file size</a:t>
          </a:r>
          <a:endParaRPr lang="en-GB" noProof="0" dirty="0"/>
        </a:p>
      </dgm:t>
    </dgm:pt>
    <dgm:pt modelId="{EE8B21AE-E68A-4850-97DC-356E2B96459B}" type="sibTrans" cxnId="{B35F31EF-97CF-4247-9118-15D5C1C04B48}">
      <dgm:prSet/>
      <dgm:spPr/>
      <dgm:t>
        <a:bodyPr/>
        <a:lstStyle/>
        <a:p>
          <a:endParaRPr lang="en-GB"/>
        </a:p>
      </dgm:t>
    </dgm:pt>
    <dgm:pt modelId="{F7A0DBDA-B426-4D09-A3D2-A167AD757024}" type="parTrans" cxnId="{B35F31EF-97CF-4247-9118-15D5C1C04B48}">
      <dgm:prSet/>
      <dgm:spPr/>
      <dgm:t>
        <a:bodyPr/>
        <a:lstStyle/>
        <a:p>
          <a:endParaRPr lang="en-GB"/>
        </a:p>
      </dgm:t>
    </dgm:pt>
    <dgm:pt modelId="{703854DD-4113-4860-A852-5C81D09FAF48}">
      <dgm:prSet phldrT="[Szöveg]"/>
      <dgm:spPr/>
      <dgm:t>
        <a:bodyPr/>
        <a:lstStyle/>
        <a:p>
          <a:pPr>
            <a:buNone/>
          </a:pPr>
          <a:r>
            <a:rPr lang="en-GB" noProof="0" dirty="0"/>
            <a:t>Already used </a:t>
          </a:r>
        </a:p>
      </dgm:t>
    </dgm:pt>
    <dgm:pt modelId="{86073886-C639-4D5E-915A-9A800895749D}" type="sibTrans" cxnId="{3A067265-3C09-41DD-9B2C-B7865E5EC650}">
      <dgm:prSet/>
      <dgm:spPr/>
      <dgm:t>
        <a:bodyPr/>
        <a:lstStyle/>
        <a:p>
          <a:endParaRPr lang="en-GB"/>
        </a:p>
      </dgm:t>
    </dgm:pt>
    <dgm:pt modelId="{C128D3F8-C3F3-4A00-8468-D1F4278816FA}" type="parTrans" cxnId="{3A067265-3C09-41DD-9B2C-B7865E5EC650}">
      <dgm:prSet/>
      <dgm:spPr/>
      <dgm:t>
        <a:bodyPr/>
        <a:lstStyle/>
        <a:p>
          <a:endParaRPr lang="en-GB"/>
        </a:p>
      </dgm:t>
    </dgm:pt>
    <dgm:pt modelId="{5B74B74C-5FF3-4C53-9433-1ED1EF2B48E2}">
      <dgm:prSet/>
      <dgm:spPr/>
      <dgm:t>
        <a:bodyPr/>
        <a:lstStyle/>
        <a:p>
          <a:pPr>
            <a:buNone/>
          </a:pPr>
          <a:r>
            <a:rPr lang="en-GB" b="0" i="0" noProof="0" dirty="0"/>
            <a:t>Easy to learn and implement</a:t>
          </a:r>
          <a:endParaRPr lang="en-GB" noProof="0" dirty="0"/>
        </a:p>
      </dgm:t>
    </dgm:pt>
    <dgm:pt modelId="{0C08C25A-2439-43E1-94EC-69BC09EB2BB8}" type="parTrans" cxnId="{B6DE2E41-03FE-43B7-B5F0-7E7AA19FD52E}">
      <dgm:prSet/>
      <dgm:spPr/>
      <dgm:t>
        <a:bodyPr/>
        <a:lstStyle/>
        <a:p>
          <a:endParaRPr lang="en-GB"/>
        </a:p>
      </dgm:t>
    </dgm:pt>
    <dgm:pt modelId="{08C5867C-8C94-4343-9F38-DE0791726619}" type="sibTrans" cxnId="{B6DE2E41-03FE-43B7-B5F0-7E7AA19FD52E}">
      <dgm:prSet/>
      <dgm:spPr/>
      <dgm:t>
        <a:bodyPr/>
        <a:lstStyle/>
        <a:p>
          <a:endParaRPr lang="en-GB"/>
        </a:p>
      </dgm:t>
    </dgm:pt>
    <dgm:pt modelId="{EE7DB001-1D0B-45ED-8F1A-C8069A2BA6A7}">
      <dgm:prSet phldrT="[Szöveg]"/>
      <dgm:spPr/>
      <dgm:t>
        <a:bodyPr/>
        <a:lstStyle/>
        <a:p>
          <a:pPr>
            <a:buNone/>
          </a:pPr>
          <a:r>
            <a:rPr lang="en-GB" b="0" i="0" noProof="0" dirty="0"/>
            <a:t>Extensive library of plugins</a:t>
          </a:r>
          <a:endParaRPr lang="en-GB" noProof="0" dirty="0"/>
        </a:p>
      </dgm:t>
    </dgm:pt>
    <dgm:pt modelId="{7653316C-00CB-47E0-B023-2DDB09CDD8C7}" type="parTrans" cxnId="{531C288D-93C4-4D43-89E5-F62DAD4345E3}">
      <dgm:prSet/>
      <dgm:spPr/>
      <dgm:t>
        <a:bodyPr/>
        <a:lstStyle/>
        <a:p>
          <a:endParaRPr lang="en-GB"/>
        </a:p>
      </dgm:t>
    </dgm:pt>
    <dgm:pt modelId="{D07B681C-A9E1-4DA0-82EE-6FD8D247908E}" type="sibTrans" cxnId="{531C288D-93C4-4D43-89E5-F62DAD4345E3}">
      <dgm:prSet/>
      <dgm:spPr/>
      <dgm:t>
        <a:bodyPr/>
        <a:lstStyle/>
        <a:p>
          <a:endParaRPr lang="en-GB"/>
        </a:p>
      </dgm:t>
    </dgm:pt>
    <dgm:pt modelId="{5E8D84DF-EB7C-4A88-98D1-47B451C76905}">
      <dgm:prSet phldrT="[Szöveg]" phldr="0"/>
      <dgm:spPr/>
      <dgm:t>
        <a:bodyPr/>
        <a:lstStyle/>
        <a:p>
          <a:r>
            <a:rPr lang="en-GB" noProof="0" dirty="0"/>
            <a:t>Vector and raster tiles</a:t>
          </a:r>
        </a:p>
      </dgm:t>
    </dgm:pt>
    <dgm:pt modelId="{79B2CA9B-194D-4454-B5D4-CD24F7D01815}" type="parTrans" cxnId="{868D53E7-9B3E-4EE4-AC8E-422D3017877A}">
      <dgm:prSet/>
      <dgm:spPr/>
      <dgm:t>
        <a:bodyPr/>
        <a:lstStyle/>
        <a:p>
          <a:endParaRPr lang="en-GB"/>
        </a:p>
      </dgm:t>
    </dgm:pt>
    <dgm:pt modelId="{2642F2FF-7DF1-40D6-AB92-5BDED98CFB4A}" type="sibTrans" cxnId="{868D53E7-9B3E-4EE4-AC8E-422D3017877A}">
      <dgm:prSet/>
      <dgm:spPr/>
      <dgm:t>
        <a:bodyPr/>
        <a:lstStyle/>
        <a:p>
          <a:endParaRPr lang="en-GB"/>
        </a:p>
      </dgm:t>
    </dgm:pt>
    <dgm:pt modelId="{AC534F33-17D8-4F86-98E8-3F4C7C545AEA}">
      <dgm:prSet phldrT="[Szöveg]" phldr="0"/>
      <dgm:spPr/>
      <dgm:t>
        <a:bodyPr/>
        <a:lstStyle/>
        <a:p>
          <a:r>
            <a:rPr lang="en-GB" noProof="0" dirty="0"/>
            <a:t>Smooth zooming</a:t>
          </a:r>
        </a:p>
      </dgm:t>
    </dgm:pt>
    <dgm:pt modelId="{2B2FBA2D-4082-4492-A551-CB38B9A7114F}" type="parTrans" cxnId="{A79F282B-B149-4B39-B346-290F0A2E8D2E}">
      <dgm:prSet/>
      <dgm:spPr/>
      <dgm:t>
        <a:bodyPr/>
        <a:lstStyle/>
        <a:p>
          <a:endParaRPr lang="en-GB"/>
        </a:p>
      </dgm:t>
    </dgm:pt>
    <dgm:pt modelId="{9C4800D4-9321-4233-B13D-353C48B23CB4}" type="sibTrans" cxnId="{A79F282B-B149-4B39-B346-290F0A2E8D2E}">
      <dgm:prSet/>
      <dgm:spPr/>
      <dgm:t>
        <a:bodyPr/>
        <a:lstStyle/>
        <a:p>
          <a:endParaRPr lang="en-GB"/>
        </a:p>
      </dgm:t>
    </dgm:pt>
    <dgm:pt modelId="{E98F7C2E-2F69-4C1D-8232-D87C4BD414AA}" type="pres">
      <dgm:prSet presAssocID="{D9C0C50A-EA65-42F8-B435-7ECA6F1D662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25F5AB9-8A3F-4D56-A5D3-9B0CEA530D21}" type="pres">
      <dgm:prSet presAssocID="{D9C0C50A-EA65-42F8-B435-7ECA6F1D662A}" presName="dummyMaxCanvas" presStyleCnt="0"/>
      <dgm:spPr/>
    </dgm:pt>
    <dgm:pt modelId="{3FE4458B-7B28-4B94-AC15-42F295DBC38E}" type="pres">
      <dgm:prSet presAssocID="{D9C0C50A-EA65-42F8-B435-7ECA6F1D662A}" presName="parentComposite" presStyleCnt="0"/>
      <dgm:spPr/>
    </dgm:pt>
    <dgm:pt modelId="{2F931187-EA73-4CB0-B5F8-F46997CDEB50}" type="pres">
      <dgm:prSet presAssocID="{D9C0C50A-EA65-42F8-B435-7ECA6F1D662A}" presName="parent1" presStyleLbl="alignAccFollowNode1" presStyleIdx="0" presStyleCnt="4">
        <dgm:presLayoutVars>
          <dgm:chMax val="4"/>
        </dgm:presLayoutVars>
      </dgm:prSet>
      <dgm:spPr/>
    </dgm:pt>
    <dgm:pt modelId="{9DC9A652-9D66-47A4-95DC-21E4B975B73D}" type="pres">
      <dgm:prSet presAssocID="{D9C0C50A-EA65-42F8-B435-7ECA6F1D662A}" presName="parent2" presStyleLbl="alignAccFollowNode1" presStyleIdx="1" presStyleCnt="4">
        <dgm:presLayoutVars>
          <dgm:chMax val="4"/>
        </dgm:presLayoutVars>
      </dgm:prSet>
      <dgm:spPr/>
    </dgm:pt>
    <dgm:pt modelId="{3D6C0C76-8AFC-44DC-8253-9128F172F791}" type="pres">
      <dgm:prSet presAssocID="{D9C0C50A-EA65-42F8-B435-7ECA6F1D662A}" presName="childrenComposite" presStyleCnt="0"/>
      <dgm:spPr/>
    </dgm:pt>
    <dgm:pt modelId="{DBFAAC60-8F8F-4A3E-A38D-62050C057FE9}" type="pres">
      <dgm:prSet presAssocID="{D9C0C50A-EA65-42F8-B435-7ECA6F1D662A}" presName="dummyMaxCanvas_ChildArea" presStyleCnt="0"/>
      <dgm:spPr/>
    </dgm:pt>
    <dgm:pt modelId="{95EA3375-D09F-475E-BA28-7EC1EB315335}" type="pres">
      <dgm:prSet presAssocID="{D9C0C50A-EA65-42F8-B435-7ECA6F1D662A}" presName="fulcrum" presStyleLbl="alignAccFollowNode1" presStyleIdx="2" presStyleCnt="4"/>
      <dgm:spPr/>
    </dgm:pt>
    <dgm:pt modelId="{62F48A80-9881-466A-B274-3653CE09766A}" type="pres">
      <dgm:prSet presAssocID="{D9C0C50A-EA65-42F8-B435-7ECA6F1D662A}" presName="balance_43" presStyleLbl="alignAccFollowNode1" presStyleIdx="3" presStyleCnt="4">
        <dgm:presLayoutVars>
          <dgm:bulletEnabled val="1"/>
        </dgm:presLayoutVars>
      </dgm:prSet>
      <dgm:spPr/>
    </dgm:pt>
    <dgm:pt modelId="{5D6F4BBC-40A5-4785-805A-875282FC7102}" type="pres">
      <dgm:prSet presAssocID="{D9C0C50A-EA65-42F8-B435-7ECA6F1D662A}" presName="left_43_1" presStyleLbl="node1" presStyleIdx="0" presStyleCnt="7">
        <dgm:presLayoutVars>
          <dgm:bulletEnabled val="1"/>
        </dgm:presLayoutVars>
      </dgm:prSet>
      <dgm:spPr/>
    </dgm:pt>
    <dgm:pt modelId="{D34A8446-0C4B-4EA5-A01F-8EA88479DF26}" type="pres">
      <dgm:prSet presAssocID="{D9C0C50A-EA65-42F8-B435-7ECA6F1D662A}" presName="left_43_2" presStyleLbl="node1" presStyleIdx="1" presStyleCnt="7">
        <dgm:presLayoutVars>
          <dgm:bulletEnabled val="1"/>
        </dgm:presLayoutVars>
      </dgm:prSet>
      <dgm:spPr/>
    </dgm:pt>
    <dgm:pt modelId="{3D6AFDAE-4C5A-4442-BF93-80EB2CD5C4B3}" type="pres">
      <dgm:prSet presAssocID="{D9C0C50A-EA65-42F8-B435-7ECA6F1D662A}" presName="left_43_3" presStyleLbl="node1" presStyleIdx="2" presStyleCnt="7">
        <dgm:presLayoutVars>
          <dgm:bulletEnabled val="1"/>
        </dgm:presLayoutVars>
      </dgm:prSet>
      <dgm:spPr/>
    </dgm:pt>
    <dgm:pt modelId="{A2FED494-CE6F-4189-8F80-4A8F34274E0C}" type="pres">
      <dgm:prSet presAssocID="{D9C0C50A-EA65-42F8-B435-7ECA6F1D662A}" presName="left_43_4" presStyleLbl="node1" presStyleIdx="3" presStyleCnt="7">
        <dgm:presLayoutVars>
          <dgm:bulletEnabled val="1"/>
        </dgm:presLayoutVars>
      </dgm:prSet>
      <dgm:spPr/>
    </dgm:pt>
    <dgm:pt modelId="{5BC9D0A9-9B42-4BA2-B52A-9AB6F0578A79}" type="pres">
      <dgm:prSet presAssocID="{D9C0C50A-EA65-42F8-B435-7ECA6F1D662A}" presName="right_43_1" presStyleLbl="node1" presStyleIdx="4" presStyleCnt="7">
        <dgm:presLayoutVars>
          <dgm:bulletEnabled val="1"/>
        </dgm:presLayoutVars>
      </dgm:prSet>
      <dgm:spPr/>
    </dgm:pt>
    <dgm:pt modelId="{61F858CC-AFF8-4F73-8E7A-9EE0D92298A8}" type="pres">
      <dgm:prSet presAssocID="{D9C0C50A-EA65-42F8-B435-7ECA6F1D662A}" presName="right_43_2" presStyleLbl="node1" presStyleIdx="5" presStyleCnt="7">
        <dgm:presLayoutVars>
          <dgm:bulletEnabled val="1"/>
        </dgm:presLayoutVars>
      </dgm:prSet>
      <dgm:spPr/>
    </dgm:pt>
    <dgm:pt modelId="{D815ED1A-9CB6-4DD5-B922-7E4FFCD65978}" type="pres">
      <dgm:prSet presAssocID="{D9C0C50A-EA65-42F8-B435-7ECA6F1D662A}" presName="right_43_3" presStyleLbl="node1" presStyleIdx="6" presStyleCnt="7">
        <dgm:presLayoutVars>
          <dgm:bulletEnabled val="1"/>
        </dgm:presLayoutVars>
      </dgm:prSet>
      <dgm:spPr/>
    </dgm:pt>
  </dgm:ptLst>
  <dgm:cxnLst>
    <dgm:cxn modelId="{77646604-F45C-4B9F-9646-281EA119163A}" type="presOf" srcId="{D9C5ADF4-D411-4FCA-AF68-5E726122EEC7}" destId="{3D6AFDAE-4C5A-4442-BF93-80EB2CD5C4B3}" srcOrd="0" destOrd="0" presId="urn:microsoft.com/office/officeart/2005/8/layout/balance1"/>
    <dgm:cxn modelId="{C4B3040D-75A5-4B7B-8616-570ECE2A65A8}" type="presOf" srcId="{AC534F33-17D8-4F86-98E8-3F4C7C545AEA}" destId="{D815ED1A-9CB6-4DD5-B922-7E4FFCD65978}" srcOrd="0" destOrd="0" presId="urn:microsoft.com/office/officeart/2005/8/layout/balance1"/>
    <dgm:cxn modelId="{1CCB1414-DDC3-484C-8748-A1B97EB8508E}" type="presOf" srcId="{D9C0C50A-EA65-42F8-B435-7ECA6F1D662A}" destId="{E98F7C2E-2F69-4C1D-8232-D87C4BD414AA}" srcOrd="0" destOrd="0" presId="urn:microsoft.com/office/officeart/2005/8/layout/balance1"/>
    <dgm:cxn modelId="{5555C317-F2A8-4A53-9351-98D6E6015602}" type="presOf" srcId="{305E2AEF-0C92-4209-A875-9BBC0CA03AE7}" destId="{2F931187-EA73-4CB0-B5F8-F46997CDEB50}" srcOrd="0" destOrd="0" presId="urn:microsoft.com/office/officeart/2005/8/layout/balance1"/>
    <dgm:cxn modelId="{A79F282B-B149-4B39-B346-290F0A2E8D2E}" srcId="{2EDD3ECB-2BD5-4244-A412-1918C24348A0}" destId="{AC534F33-17D8-4F86-98E8-3F4C7C545AEA}" srcOrd="2" destOrd="0" parTransId="{2B2FBA2D-4082-4492-A551-CB38B9A7114F}" sibTransId="{9C4800D4-9321-4233-B13D-353C48B23CB4}"/>
    <dgm:cxn modelId="{E2E79D33-78CD-490F-86DD-95A9F39EABBF}" srcId="{D9C0C50A-EA65-42F8-B435-7ECA6F1D662A}" destId="{305E2AEF-0C92-4209-A875-9BBC0CA03AE7}" srcOrd="0" destOrd="0" parTransId="{3679B254-E7AF-4A50-8B73-257A6EC15EF0}" sibTransId="{6783C5E2-CB8E-4606-A0E8-A0DFAE2D7F41}"/>
    <dgm:cxn modelId="{B6DE2E41-03FE-43B7-B5F0-7E7AA19FD52E}" srcId="{305E2AEF-0C92-4209-A875-9BBC0CA03AE7}" destId="{5B74B74C-5FF3-4C53-9433-1ED1EF2B48E2}" srcOrd="3" destOrd="0" parTransId="{0C08C25A-2439-43E1-94EC-69BC09EB2BB8}" sibTransId="{08C5867C-8C94-4343-9F38-DE0791726619}"/>
    <dgm:cxn modelId="{3A067265-3C09-41DD-9B2C-B7865E5EC650}" srcId="{305E2AEF-0C92-4209-A875-9BBC0CA03AE7}" destId="{703854DD-4113-4860-A852-5C81D09FAF48}" srcOrd="0" destOrd="0" parTransId="{C128D3F8-C3F3-4A00-8468-D1F4278816FA}" sibTransId="{86073886-C639-4D5E-915A-9A800895749D}"/>
    <dgm:cxn modelId="{93A86770-47A5-41D0-AC28-E755B4C8E708}" type="presOf" srcId="{703854DD-4113-4860-A852-5C81D09FAF48}" destId="{5D6F4BBC-40A5-4785-805A-875282FC7102}" srcOrd="0" destOrd="0" presId="urn:microsoft.com/office/officeart/2005/8/layout/balance1"/>
    <dgm:cxn modelId="{4B182080-C00A-44E6-BDF0-CBDB10B7A191}" type="presOf" srcId="{EE7DB001-1D0B-45ED-8F1A-C8069A2BA6A7}" destId="{D34A8446-0C4B-4EA5-A01F-8EA88479DF26}" srcOrd="0" destOrd="0" presId="urn:microsoft.com/office/officeart/2005/8/layout/balance1"/>
    <dgm:cxn modelId="{D9A63986-DAE5-41C4-B868-AAF90D19008B}" type="presOf" srcId="{5B74B74C-5FF3-4C53-9433-1ED1EF2B48E2}" destId="{A2FED494-CE6F-4189-8F80-4A8F34274E0C}" srcOrd="0" destOrd="0" presId="urn:microsoft.com/office/officeart/2005/8/layout/balance1"/>
    <dgm:cxn modelId="{531C288D-93C4-4D43-89E5-F62DAD4345E3}" srcId="{305E2AEF-0C92-4209-A875-9BBC0CA03AE7}" destId="{EE7DB001-1D0B-45ED-8F1A-C8069A2BA6A7}" srcOrd="1" destOrd="0" parTransId="{7653316C-00CB-47E0-B023-2DDB09CDD8C7}" sibTransId="{D07B681C-A9E1-4DA0-82EE-6FD8D247908E}"/>
    <dgm:cxn modelId="{29AAA898-639C-4C20-86CB-BF868D8D66FC}" type="presOf" srcId="{640440BB-EB32-49AC-9494-0E0B7B962DE2}" destId="{5BC9D0A9-9B42-4BA2-B52A-9AB6F0578A79}" srcOrd="0" destOrd="0" presId="urn:microsoft.com/office/officeart/2005/8/layout/balance1"/>
    <dgm:cxn modelId="{CE76AFC7-805B-474C-B776-D185F59F7742}" srcId="{D9C0C50A-EA65-42F8-B435-7ECA6F1D662A}" destId="{2EDD3ECB-2BD5-4244-A412-1918C24348A0}" srcOrd="1" destOrd="0" parTransId="{A9DF6263-78F8-4D4A-ADA3-9341955E29B0}" sibTransId="{2B99C9FB-D022-433E-9D13-C170C5E48781}"/>
    <dgm:cxn modelId="{6A613ECF-4064-43A3-8C66-4453D49348A1}" type="presOf" srcId="{2EDD3ECB-2BD5-4244-A412-1918C24348A0}" destId="{9DC9A652-9D66-47A4-95DC-21E4B975B73D}" srcOrd="0" destOrd="0" presId="urn:microsoft.com/office/officeart/2005/8/layout/balance1"/>
    <dgm:cxn modelId="{89D477DB-DB80-45B5-AA40-387117539BAA}" srcId="{2EDD3ECB-2BD5-4244-A412-1918C24348A0}" destId="{640440BB-EB32-49AC-9494-0E0B7B962DE2}" srcOrd="0" destOrd="0" parTransId="{801B893E-309E-46C0-8885-55F028DDEDB3}" sibTransId="{D910577C-05DE-480D-A156-DEB3595A407C}"/>
    <dgm:cxn modelId="{2F7074DC-D5D9-4760-B0B3-9F04AA6708A5}" type="presOf" srcId="{5E8D84DF-EB7C-4A88-98D1-47B451C76905}" destId="{61F858CC-AFF8-4F73-8E7A-9EE0D92298A8}" srcOrd="0" destOrd="0" presId="urn:microsoft.com/office/officeart/2005/8/layout/balance1"/>
    <dgm:cxn modelId="{868D53E7-9B3E-4EE4-AC8E-422D3017877A}" srcId="{2EDD3ECB-2BD5-4244-A412-1918C24348A0}" destId="{5E8D84DF-EB7C-4A88-98D1-47B451C76905}" srcOrd="1" destOrd="0" parTransId="{79B2CA9B-194D-4454-B5D4-CD24F7D01815}" sibTransId="{2642F2FF-7DF1-40D6-AB92-5BDED98CFB4A}"/>
    <dgm:cxn modelId="{B35F31EF-97CF-4247-9118-15D5C1C04B48}" srcId="{305E2AEF-0C92-4209-A875-9BBC0CA03AE7}" destId="{D9C5ADF4-D411-4FCA-AF68-5E726122EEC7}" srcOrd="2" destOrd="0" parTransId="{F7A0DBDA-B426-4D09-A3D2-A167AD757024}" sibTransId="{EE8B21AE-E68A-4850-97DC-356E2B96459B}"/>
    <dgm:cxn modelId="{A98F7632-BE79-4C98-920E-97CBBAC60F14}" type="presParOf" srcId="{E98F7C2E-2F69-4C1D-8232-D87C4BD414AA}" destId="{325F5AB9-8A3F-4D56-A5D3-9B0CEA530D21}" srcOrd="0" destOrd="0" presId="urn:microsoft.com/office/officeart/2005/8/layout/balance1"/>
    <dgm:cxn modelId="{C126FC24-7EEF-44F1-B871-8ED401414FE3}" type="presParOf" srcId="{E98F7C2E-2F69-4C1D-8232-D87C4BD414AA}" destId="{3FE4458B-7B28-4B94-AC15-42F295DBC38E}" srcOrd="1" destOrd="0" presId="urn:microsoft.com/office/officeart/2005/8/layout/balance1"/>
    <dgm:cxn modelId="{1016DA5D-4E8A-40C1-841C-6DB5267A2F7F}" type="presParOf" srcId="{3FE4458B-7B28-4B94-AC15-42F295DBC38E}" destId="{2F931187-EA73-4CB0-B5F8-F46997CDEB50}" srcOrd="0" destOrd="0" presId="urn:microsoft.com/office/officeart/2005/8/layout/balance1"/>
    <dgm:cxn modelId="{E05EBE15-929B-4EE4-BB63-BACAF52371EB}" type="presParOf" srcId="{3FE4458B-7B28-4B94-AC15-42F295DBC38E}" destId="{9DC9A652-9D66-47A4-95DC-21E4B975B73D}" srcOrd="1" destOrd="0" presId="urn:microsoft.com/office/officeart/2005/8/layout/balance1"/>
    <dgm:cxn modelId="{4B890CBB-0E11-4C5D-A38B-356ECC3955D2}" type="presParOf" srcId="{E98F7C2E-2F69-4C1D-8232-D87C4BD414AA}" destId="{3D6C0C76-8AFC-44DC-8253-9128F172F791}" srcOrd="2" destOrd="0" presId="urn:microsoft.com/office/officeart/2005/8/layout/balance1"/>
    <dgm:cxn modelId="{5F737F14-ABBB-4565-B967-5C4CB8C5A961}" type="presParOf" srcId="{3D6C0C76-8AFC-44DC-8253-9128F172F791}" destId="{DBFAAC60-8F8F-4A3E-A38D-62050C057FE9}" srcOrd="0" destOrd="0" presId="urn:microsoft.com/office/officeart/2005/8/layout/balance1"/>
    <dgm:cxn modelId="{9236EED4-3E40-4916-AB97-2D7FBB62A322}" type="presParOf" srcId="{3D6C0C76-8AFC-44DC-8253-9128F172F791}" destId="{95EA3375-D09F-475E-BA28-7EC1EB315335}" srcOrd="1" destOrd="0" presId="urn:microsoft.com/office/officeart/2005/8/layout/balance1"/>
    <dgm:cxn modelId="{47D352FE-73CB-4577-AADD-F965C8AFB709}" type="presParOf" srcId="{3D6C0C76-8AFC-44DC-8253-9128F172F791}" destId="{62F48A80-9881-466A-B274-3653CE09766A}" srcOrd="2" destOrd="0" presId="urn:microsoft.com/office/officeart/2005/8/layout/balance1"/>
    <dgm:cxn modelId="{AA484D6F-16BD-4139-865D-C2B49DE63AB0}" type="presParOf" srcId="{3D6C0C76-8AFC-44DC-8253-9128F172F791}" destId="{5D6F4BBC-40A5-4785-805A-875282FC7102}" srcOrd="3" destOrd="0" presId="urn:microsoft.com/office/officeart/2005/8/layout/balance1"/>
    <dgm:cxn modelId="{F671B560-2BC0-48B4-898C-09D15F2A709E}" type="presParOf" srcId="{3D6C0C76-8AFC-44DC-8253-9128F172F791}" destId="{D34A8446-0C4B-4EA5-A01F-8EA88479DF26}" srcOrd="4" destOrd="0" presId="urn:microsoft.com/office/officeart/2005/8/layout/balance1"/>
    <dgm:cxn modelId="{1FAB4A7D-3BEC-420D-B8EA-94D28D20E61E}" type="presParOf" srcId="{3D6C0C76-8AFC-44DC-8253-9128F172F791}" destId="{3D6AFDAE-4C5A-4442-BF93-80EB2CD5C4B3}" srcOrd="5" destOrd="0" presId="urn:microsoft.com/office/officeart/2005/8/layout/balance1"/>
    <dgm:cxn modelId="{C36E4549-7B91-4E52-9CA5-313019738A5C}" type="presParOf" srcId="{3D6C0C76-8AFC-44DC-8253-9128F172F791}" destId="{A2FED494-CE6F-4189-8F80-4A8F34274E0C}" srcOrd="6" destOrd="0" presId="urn:microsoft.com/office/officeart/2005/8/layout/balance1"/>
    <dgm:cxn modelId="{D8EB0161-7FF7-4B33-8976-389250FC31E3}" type="presParOf" srcId="{3D6C0C76-8AFC-44DC-8253-9128F172F791}" destId="{5BC9D0A9-9B42-4BA2-B52A-9AB6F0578A79}" srcOrd="7" destOrd="0" presId="urn:microsoft.com/office/officeart/2005/8/layout/balance1"/>
    <dgm:cxn modelId="{D82DD8DC-A6B2-4C33-B339-AE080802781D}" type="presParOf" srcId="{3D6C0C76-8AFC-44DC-8253-9128F172F791}" destId="{61F858CC-AFF8-4F73-8E7A-9EE0D92298A8}" srcOrd="8" destOrd="0" presId="urn:microsoft.com/office/officeart/2005/8/layout/balance1"/>
    <dgm:cxn modelId="{29A14CAB-FBAA-4D61-BE46-BC7129E6535F}" type="presParOf" srcId="{3D6C0C76-8AFC-44DC-8253-9128F172F791}" destId="{D815ED1A-9CB6-4DD5-B922-7E4FFCD65978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731AA4-11EE-44C4-911C-BF33EAAFC9A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95BE833-1BC9-428D-9C03-04B5596983D7}">
      <dgm:prSet/>
      <dgm:spPr/>
      <dgm:t>
        <a:bodyPr/>
        <a:lstStyle/>
        <a:p>
          <a:r>
            <a:rPr lang="en-GB" noProof="0" dirty="0"/>
            <a:t>Context Broker</a:t>
          </a:r>
        </a:p>
      </dgm:t>
    </dgm:pt>
    <dgm:pt modelId="{C7BE066C-522A-4660-A47B-F90D8B18DE96}" type="parTrans" cxnId="{73EA8ED2-83B9-4F00-88BC-F73269349C28}">
      <dgm:prSet/>
      <dgm:spPr/>
      <dgm:t>
        <a:bodyPr/>
        <a:lstStyle/>
        <a:p>
          <a:endParaRPr lang="de-DE"/>
        </a:p>
      </dgm:t>
    </dgm:pt>
    <dgm:pt modelId="{12D14938-4688-4A6C-93B7-ADFEDDC4390C}" type="sibTrans" cxnId="{73EA8ED2-83B9-4F00-88BC-F73269349C28}">
      <dgm:prSet/>
      <dgm:spPr/>
      <dgm:t>
        <a:bodyPr/>
        <a:lstStyle/>
        <a:p>
          <a:endParaRPr lang="de-DE"/>
        </a:p>
      </dgm:t>
    </dgm:pt>
    <dgm:pt modelId="{82D92ADB-F78E-4D6A-BE07-A58502CD1D00}">
      <dgm:prSet/>
      <dgm:spPr/>
      <dgm:t>
        <a:bodyPr/>
        <a:lstStyle/>
        <a:p>
          <a:r>
            <a:rPr lang="en-GB" noProof="0" dirty="0"/>
            <a:t>Cygnus</a:t>
          </a:r>
        </a:p>
      </dgm:t>
    </dgm:pt>
    <dgm:pt modelId="{C40BFED2-A1B8-4763-8CCA-39CBC1D17C34}" type="parTrans" cxnId="{9E06C54D-E52A-4A97-9AA1-20BC5EDBE7C4}">
      <dgm:prSet/>
      <dgm:spPr/>
      <dgm:t>
        <a:bodyPr/>
        <a:lstStyle/>
        <a:p>
          <a:endParaRPr lang="de-DE"/>
        </a:p>
      </dgm:t>
    </dgm:pt>
    <dgm:pt modelId="{8DADE1DD-489B-463E-B024-48BBBE067EC7}" type="sibTrans" cxnId="{9E06C54D-E52A-4A97-9AA1-20BC5EDBE7C4}">
      <dgm:prSet/>
      <dgm:spPr/>
      <dgm:t>
        <a:bodyPr/>
        <a:lstStyle/>
        <a:p>
          <a:endParaRPr lang="de-DE"/>
        </a:p>
      </dgm:t>
    </dgm:pt>
    <dgm:pt modelId="{6E6B5DB9-B85D-4A01-8963-3FB48B45BD04}">
      <dgm:prSet/>
      <dgm:spPr/>
      <dgm:t>
        <a:bodyPr/>
        <a:lstStyle/>
        <a:p>
          <a:r>
            <a:rPr lang="en-GB" noProof="0" dirty="0" err="1"/>
            <a:t>InfluxDB</a:t>
          </a:r>
          <a:endParaRPr lang="en-GB" noProof="0" dirty="0"/>
        </a:p>
      </dgm:t>
    </dgm:pt>
    <dgm:pt modelId="{64C706AC-E89B-4D5D-95FA-1AE16828B0B6}" type="parTrans" cxnId="{731B471C-48C6-41B0-ABE8-85D62A02DDAA}">
      <dgm:prSet/>
      <dgm:spPr/>
      <dgm:t>
        <a:bodyPr/>
        <a:lstStyle/>
        <a:p>
          <a:endParaRPr lang="de-DE"/>
        </a:p>
      </dgm:t>
    </dgm:pt>
    <dgm:pt modelId="{F60B5435-091D-4152-A32E-2299E5B38139}" type="sibTrans" cxnId="{731B471C-48C6-41B0-ABE8-85D62A02DDAA}">
      <dgm:prSet/>
      <dgm:spPr/>
      <dgm:t>
        <a:bodyPr/>
        <a:lstStyle/>
        <a:p>
          <a:endParaRPr lang="de-DE"/>
        </a:p>
      </dgm:t>
    </dgm:pt>
    <dgm:pt modelId="{BA827DC9-BC7B-4848-9AC9-0F485E2B78FB}">
      <dgm:prSet/>
      <dgm:spPr/>
      <dgm:t>
        <a:bodyPr/>
        <a:lstStyle/>
        <a:p>
          <a:r>
            <a:rPr lang="en-GB" noProof="0" dirty="0"/>
            <a:t>Grafana/ LLM</a:t>
          </a:r>
        </a:p>
      </dgm:t>
    </dgm:pt>
    <dgm:pt modelId="{2A57C701-69B7-4160-8DA4-AFA969486834}" type="parTrans" cxnId="{47460CD4-43EA-43D3-BCDA-F1405654DCD2}">
      <dgm:prSet/>
      <dgm:spPr/>
      <dgm:t>
        <a:bodyPr/>
        <a:lstStyle/>
        <a:p>
          <a:endParaRPr lang="de-DE"/>
        </a:p>
      </dgm:t>
    </dgm:pt>
    <dgm:pt modelId="{88A08AE1-0B7F-4347-80A4-DE847B988F86}" type="sibTrans" cxnId="{47460CD4-43EA-43D3-BCDA-F1405654DCD2}">
      <dgm:prSet/>
      <dgm:spPr/>
      <dgm:t>
        <a:bodyPr/>
        <a:lstStyle/>
        <a:p>
          <a:endParaRPr lang="de-DE"/>
        </a:p>
      </dgm:t>
    </dgm:pt>
    <dgm:pt modelId="{48155A56-912D-4AE9-8B31-F9EEA1EF1127}" type="pres">
      <dgm:prSet presAssocID="{8A731AA4-11EE-44C4-911C-BF33EAAFC9A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39EC7D-4B48-4DBB-815E-167D8220DA12}" type="pres">
      <dgm:prSet presAssocID="{495BE833-1BC9-428D-9C03-04B5596983D7}" presName="Accent1" presStyleCnt="0"/>
      <dgm:spPr/>
    </dgm:pt>
    <dgm:pt modelId="{CB0326C6-30EA-4F74-85FE-B47F5D14B605}" type="pres">
      <dgm:prSet presAssocID="{495BE833-1BC9-428D-9C03-04B5596983D7}" presName="Accent" presStyleLbl="node1" presStyleIdx="0" presStyleCnt="4"/>
      <dgm:spPr/>
    </dgm:pt>
    <dgm:pt modelId="{79A55DAC-747D-40BF-8D00-1C565E66EF75}" type="pres">
      <dgm:prSet presAssocID="{495BE833-1BC9-428D-9C03-04B5596983D7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947AAEC-7843-4429-8E87-C120CBB8FEE5}" type="pres">
      <dgm:prSet presAssocID="{82D92ADB-F78E-4D6A-BE07-A58502CD1D00}" presName="Accent2" presStyleCnt="0"/>
      <dgm:spPr/>
    </dgm:pt>
    <dgm:pt modelId="{C924551D-6AA0-4E1B-94C4-946831E2FF9E}" type="pres">
      <dgm:prSet presAssocID="{82D92ADB-F78E-4D6A-BE07-A58502CD1D00}" presName="Accent" presStyleLbl="node1" presStyleIdx="1" presStyleCnt="4"/>
      <dgm:spPr/>
    </dgm:pt>
    <dgm:pt modelId="{33FF3164-BD4B-4FF5-9E7D-C664C3DA6CE8}" type="pres">
      <dgm:prSet presAssocID="{82D92ADB-F78E-4D6A-BE07-A58502CD1D00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70D40A4-F7D1-4D48-AE9F-7982E0868C38}" type="pres">
      <dgm:prSet presAssocID="{6E6B5DB9-B85D-4A01-8963-3FB48B45BD04}" presName="Accent3" presStyleCnt="0"/>
      <dgm:spPr/>
    </dgm:pt>
    <dgm:pt modelId="{17B56AD8-568E-4DA3-BF07-E1754F05E926}" type="pres">
      <dgm:prSet presAssocID="{6E6B5DB9-B85D-4A01-8963-3FB48B45BD04}" presName="Accent" presStyleLbl="node1" presStyleIdx="2" presStyleCnt="4"/>
      <dgm:spPr/>
    </dgm:pt>
    <dgm:pt modelId="{6B8C1BF6-B5BA-4C7B-8C45-0ABCFB466012}" type="pres">
      <dgm:prSet presAssocID="{6E6B5DB9-B85D-4A01-8963-3FB48B45BD04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88783F2-BF35-4539-805F-63F74197DB9D}" type="pres">
      <dgm:prSet presAssocID="{BA827DC9-BC7B-4848-9AC9-0F485E2B78FB}" presName="Accent4" presStyleCnt="0"/>
      <dgm:spPr/>
    </dgm:pt>
    <dgm:pt modelId="{ED017E3D-C47B-4B04-B394-B90E2A6ECD92}" type="pres">
      <dgm:prSet presAssocID="{BA827DC9-BC7B-4848-9AC9-0F485E2B78FB}" presName="Accent" presStyleLbl="node1" presStyleIdx="3" presStyleCnt="4"/>
      <dgm:spPr/>
    </dgm:pt>
    <dgm:pt modelId="{A4596EE7-097D-4AC1-A548-0FA5700BB751}" type="pres">
      <dgm:prSet presAssocID="{BA827DC9-BC7B-4848-9AC9-0F485E2B78F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40B1A08-8652-4DBC-B5A1-3785F4FD87D3}" type="presOf" srcId="{495BE833-1BC9-428D-9C03-04B5596983D7}" destId="{79A55DAC-747D-40BF-8D00-1C565E66EF75}" srcOrd="0" destOrd="0" presId="urn:microsoft.com/office/officeart/2009/layout/CircleArrowProcess"/>
    <dgm:cxn modelId="{731B471C-48C6-41B0-ABE8-85D62A02DDAA}" srcId="{8A731AA4-11EE-44C4-911C-BF33EAAFC9A0}" destId="{6E6B5DB9-B85D-4A01-8963-3FB48B45BD04}" srcOrd="2" destOrd="0" parTransId="{64C706AC-E89B-4D5D-95FA-1AE16828B0B6}" sibTransId="{F60B5435-091D-4152-A32E-2299E5B38139}"/>
    <dgm:cxn modelId="{4FD83E3E-B983-4205-9F65-3713AA18B2F8}" type="presOf" srcId="{82D92ADB-F78E-4D6A-BE07-A58502CD1D00}" destId="{33FF3164-BD4B-4FF5-9E7D-C664C3DA6CE8}" srcOrd="0" destOrd="0" presId="urn:microsoft.com/office/officeart/2009/layout/CircleArrowProcess"/>
    <dgm:cxn modelId="{11950C43-E825-418C-A718-28CF285DA02B}" type="presOf" srcId="{6E6B5DB9-B85D-4A01-8963-3FB48B45BD04}" destId="{6B8C1BF6-B5BA-4C7B-8C45-0ABCFB466012}" srcOrd="0" destOrd="0" presId="urn:microsoft.com/office/officeart/2009/layout/CircleArrowProcess"/>
    <dgm:cxn modelId="{9E06C54D-E52A-4A97-9AA1-20BC5EDBE7C4}" srcId="{8A731AA4-11EE-44C4-911C-BF33EAAFC9A0}" destId="{82D92ADB-F78E-4D6A-BE07-A58502CD1D00}" srcOrd="1" destOrd="0" parTransId="{C40BFED2-A1B8-4763-8CCA-39CBC1D17C34}" sibTransId="{8DADE1DD-489B-463E-B024-48BBBE067EC7}"/>
    <dgm:cxn modelId="{2893C698-7490-4036-8FE5-0D928EDC6835}" type="presOf" srcId="{BA827DC9-BC7B-4848-9AC9-0F485E2B78FB}" destId="{A4596EE7-097D-4AC1-A548-0FA5700BB751}" srcOrd="0" destOrd="0" presId="urn:microsoft.com/office/officeart/2009/layout/CircleArrowProcess"/>
    <dgm:cxn modelId="{B328CE9B-0AFF-411D-8223-96253B4CF9CB}" type="presOf" srcId="{8A731AA4-11EE-44C4-911C-BF33EAAFC9A0}" destId="{48155A56-912D-4AE9-8B31-F9EEA1EF1127}" srcOrd="0" destOrd="0" presId="urn:microsoft.com/office/officeart/2009/layout/CircleArrowProcess"/>
    <dgm:cxn modelId="{73EA8ED2-83B9-4F00-88BC-F73269349C28}" srcId="{8A731AA4-11EE-44C4-911C-BF33EAAFC9A0}" destId="{495BE833-1BC9-428D-9C03-04B5596983D7}" srcOrd="0" destOrd="0" parTransId="{C7BE066C-522A-4660-A47B-F90D8B18DE96}" sibTransId="{12D14938-4688-4A6C-93B7-ADFEDDC4390C}"/>
    <dgm:cxn modelId="{47460CD4-43EA-43D3-BCDA-F1405654DCD2}" srcId="{8A731AA4-11EE-44C4-911C-BF33EAAFC9A0}" destId="{BA827DC9-BC7B-4848-9AC9-0F485E2B78FB}" srcOrd="3" destOrd="0" parTransId="{2A57C701-69B7-4160-8DA4-AFA969486834}" sibTransId="{88A08AE1-0B7F-4347-80A4-DE847B988F86}"/>
    <dgm:cxn modelId="{848DF233-DF1B-4292-B214-A0CD2D15BB91}" type="presParOf" srcId="{48155A56-912D-4AE9-8B31-F9EEA1EF1127}" destId="{D539EC7D-4B48-4DBB-815E-167D8220DA12}" srcOrd="0" destOrd="0" presId="urn:microsoft.com/office/officeart/2009/layout/CircleArrowProcess"/>
    <dgm:cxn modelId="{A0E12ECD-5288-4C62-A812-120642C0E01B}" type="presParOf" srcId="{D539EC7D-4B48-4DBB-815E-167D8220DA12}" destId="{CB0326C6-30EA-4F74-85FE-B47F5D14B605}" srcOrd="0" destOrd="0" presId="urn:microsoft.com/office/officeart/2009/layout/CircleArrowProcess"/>
    <dgm:cxn modelId="{0515E2F1-E353-4EA5-9AED-1E8D4497F01B}" type="presParOf" srcId="{48155A56-912D-4AE9-8B31-F9EEA1EF1127}" destId="{79A55DAC-747D-40BF-8D00-1C565E66EF75}" srcOrd="1" destOrd="0" presId="urn:microsoft.com/office/officeart/2009/layout/CircleArrowProcess"/>
    <dgm:cxn modelId="{74E96B56-202D-443C-8BDD-42CB88FE65DF}" type="presParOf" srcId="{48155A56-912D-4AE9-8B31-F9EEA1EF1127}" destId="{0947AAEC-7843-4429-8E87-C120CBB8FEE5}" srcOrd="2" destOrd="0" presId="urn:microsoft.com/office/officeart/2009/layout/CircleArrowProcess"/>
    <dgm:cxn modelId="{30B09AB5-6DE4-4736-B688-0CFC8C9109F3}" type="presParOf" srcId="{0947AAEC-7843-4429-8E87-C120CBB8FEE5}" destId="{C924551D-6AA0-4E1B-94C4-946831E2FF9E}" srcOrd="0" destOrd="0" presId="urn:microsoft.com/office/officeart/2009/layout/CircleArrowProcess"/>
    <dgm:cxn modelId="{92B7FB2F-AD81-4522-80E3-6327FA5E6902}" type="presParOf" srcId="{48155A56-912D-4AE9-8B31-F9EEA1EF1127}" destId="{33FF3164-BD4B-4FF5-9E7D-C664C3DA6CE8}" srcOrd="3" destOrd="0" presId="urn:microsoft.com/office/officeart/2009/layout/CircleArrowProcess"/>
    <dgm:cxn modelId="{157E2743-2F69-4DE5-B6F4-ED361E252D43}" type="presParOf" srcId="{48155A56-912D-4AE9-8B31-F9EEA1EF1127}" destId="{970D40A4-F7D1-4D48-AE9F-7982E0868C38}" srcOrd="4" destOrd="0" presId="urn:microsoft.com/office/officeart/2009/layout/CircleArrowProcess"/>
    <dgm:cxn modelId="{B97CD30C-DFFD-48A2-A8CB-40DEF570F300}" type="presParOf" srcId="{970D40A4-F7D1-4D48-AE9F-7982E0868C38}" destId="{17B56AD8-568E-4DA3-BF07-E1754F05E926}" srcOrd="0" destOrd="0" presId="urn:microsoft.com/office/officeart/2009/layout/CircleArrowProcess"/>
    <dgm:cxn modelId="{89A98664-194E-4650-B2EC-712E67076608}" type="presParOf" srcId="{48155A56-912D-4AE9-8B31-F9EEA1EF1127}" destId="{6B8C1BF6-B5BA-4C7B-8C45-0ABCFB466012}" srcOrd="5" destOrd="0" presId="urn:microsoft.com/office/officeart/2009/layout/CircleArrowProcess"/>
    <dgm:cxn modelId="{6A098519-902F-4DFF-B45D-8D8DFE9E2D86}" type="presParOf" srcId="{48155A56-912D-4AE9-8B31-F9EEA1EF1127}" destId="{D88783F2-BF35-4539-805F-63F74197DB9D}" srcOrd="6" destOrd="0" presId="urn:microsoft.com/office/officeart/2009/layout/CircleArrowProcess"/>
    <dgm:cxn modelId="{85AF1969-DCF6-411E-9761-7DEAC3AE2A6A}" type="presParOf" srcId="{D88783F2-BF35-4539-805F-63F74197DB9D}" destId="{ED017E3D-C47B-4B04-B394-B90E2A6ECD92}" srcOrd="0" destOrd="0" presId="urn:microsoft.com/office/officeart/2009/layout/CircleArrowProcess"/>
    <dgm:cxn modelId="{FA9CDF17-9196-4B3D-AA7C-62F6BAEA2E8C}" type="presParOf" srcId="{48155A56-912D-4AE9-8B31-F9EEA1EF1127}" destId="{A4596EE7-097D-4AC1-A548-0FA5700BB75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731AA4-11EE-44C4-911C-BF33EAAFC9A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2D92ADB-F78E-4D6A-BE07-A58502CD1D00}">
      <dgm:prSet/>
      <dgm:spPr/>
      <dgm:t>
        <a:bodyPr/>
        <a:lstStyle/>
        <a:p>
          <a:r>
            <a:rPr lang="en-GB" noProof="0" dirty="0"/>
            <a:t>Backend</a:t>
          </a:r>
        </a:p>
      </dgm:t>
    </dgm:pt>
    <dgm:pt modelId="{C40BFED2-A1B8-4763-8CCA-39CBC1D17C34}" type="parTrans" cxnId="{B807D475-C9F3-4A8F-BD95-26F058A710BF}">
      <dgm:prSet/>
      <dgm:spPr/>
      <dgm:t>
        <a:bodyPr/>
        <a:lstStyle/>
        <a:p>
          <a:endParaRPr lang="de-DE"/>
        </a:p>
      </dgm:t>
    </dgm:pt>
    <dgm:pt modelId="{8DADE1DD-489B-463E-B024-48BBBE067EC7}" type="sibTrans" cxnId="{B807D475-C9F3-4A8F-BD95-26F058A710BF}">
      <dgm:prSet/>
      <dgm:spPr/>
      <dgm:t>
        <a:bodyPr/>
        <a:lstStyle/>
        <a:p>
          <a:endParaRPr lang="de-DE"/>
        </a:p>
      </dgm:t>
    </dgm:pt>
    <dgm:pt modelId="{6E6B5DB9-B85D-4A01-8963-3FB48B45BD04}">
      <dgm:prSet/>
      <dgm:spPr/>
      <dgm:t>
        <a:bodyPr/>
        <a:lstStyle/>
        <a:p>
          <a:r>
            <a:rPr lang="en-GB" noProof="0" dirty="0"/>
            <a:t>With </a:t>
          </a:r>
          <a:r>
            <a:rPr lang="en-GB" noProof="0" dirty="0" err="1"/>
            <a:t>Graphhopper</a:t>
          </a:r>
          <a:r>
            <a:rPr lang="en-GB" noProof="0" dirty="0"/>
            <a:t> API</a:t>
          </a:r>
        </a:p>
      </dgm:t>
    </dgm:pt>
    <dgm:pt modelId="{F60B5435-091D-4152-A32E-2299E5B38139}" type="sibTrans" cxnId="{731B471C-48C6-41B0-ABE8-85D62A02DDAA}">
      <dgm:prSet/>
      <dgm:spPr/>
      <dgm:t>
        <a:bodyPr/>
        <a:lstStyle/>
        <a:p>
          <a:endParaRPr lang="de-DE"/>
        </a:p>
      </dgm:t>
    </dgm:pt>
    <dgm:pt modelId="{64C706AC-E89B-4D5D-95FA-1AE16828B0B6}" type="parTrans" cxnId="{731B471C-48C6-41B0-ABE8-85D62A02DDAA}">
      <dgm:prSet/>
      <dgm:spPr/>
      <dgm:t>
        <a:bodyPr/>
        <a:lstStyle/>
        <a:p>
          <a:endParaRPr lang="de-DE"/>
        </a:p>
      </dgm:t>
    </dgm:pt>
    <dgm:pt modelId="{495BE833-1BC9-428D-9C03-04B5596983D7}">
      <dgm:prSet/>
      <dgm:spPr/>
      <dgm:t>
        <a:bodyPr/>
        <a:lstStyle/>
        <a:p>
          <a:r>
            <a:rPr lang="en-GB" noProof="0" dirty="0"/>
            <a:t>DS-Frontend</a:t>
          </a:r>
        </a:p>
      </dgm:t>
    </dgm:pt>
    <dgm:pt modelId="{C7BE066C-522A-4660-A47B-F90D8B18DE96}" type="parTrans" cxnId="{4ABCDC2A-1823-4CF8-A9FA-B88D74DA660D}">
      <dgm:prSet/>
      <dgm:spPr/>
      <dgm:t>
        <a:bodyPr/>
        <a:lstStyle/>
        <a:p>
          <a:endParaRPr lang="de-DE"/>
        </a:p>
      </dgm:t>
    </dgm:pt>
    <dgm:pt modelId="{12D14938-4688-4A6C-93B7-ADFEDDC4390C}" type="sibTrans" cxnId="{4ABCDC2A-1823-4CF8-A9FA-B88D74DA660D}">
      <dgm:prSet/>
      <dgm:spPr/>
      <dgm:t>
        <a:bodyPr/>
        <a:lstStyle/>
        <a:p>
          <a:endParaRPr lang="de-DE"/>
        </a:p>
      </dgm:t>
    </dgm:pt>
    <dgm:pt modelId="{DFB477FC-2958-4C34-B803-E9103E8652D8}">
      <dgm:prSet/>
      <dgm:spPr/>
      <dgm:t>
        <a:bodyPr/>
        <a:lstStyle/>
        <a:p>
          <a:r>
            <a:rPr lang="en-GB" noProof="0" dirty="0"/>
            <a:t>DS-Frontend</a:t>
          </a:r>
        </a:p>
      </dgm:t>
    </dgm:pt>
    <dgm:pt modelId="{CBE50194-3991-4DDA-AA19-783BE3F346F4}" type="parTrans" cxnId="{5170711F-1960-4D69-AFA9-91EAD053F01C}">
      <dgm:prSet/>
      <dgm:spPr/>
      <dgm:t>
        <a:bodyPr/>
        <a:lstStyle/>
        <a:p>
          <a:endParaRPr lang="de-DE"/>
        </a:p>
      </dgm:t>
    </dgm:pt>
    <dgm:pt modelId="{C518D6AA-7AFB-41D7-BCDA-6676E4E2F77C}" type="sibTrans" cxnId="{5170711F-1960-4D69-AFA9-91EAD053F01C}">
      <dgm:prSet/>
      <dgm:spPr/>
      <dgm:t>
        <a:bodyPr/>
        <a:lstStyle/>
        <a:p>
          <a:endParaRPr lang="de-DE"/>
        </a:p>
      </dgm:t>
    </dgm:pt>
    <dgm:pt modelId="{4A392FF7-DE3D-43B0-BF6F-DFE3DB4BE880}">
      <dgm:prSet/>
      <dgm:spPr/>
      <dgm:t>
        <a:bodyPr/>
        <a:lstStyle/>
        <a:p>
          <a:r>
            <a:rPr lang="en-GB" noProof="0" dirty="0"/>
            <a:t>With </a:t>
          </a:r>
          <a:r>
            <a:rPr lang="en-GB" noProof="0"/>
            <a:t>Geolocation API</a:t>
          </a:r>
          <a:endParaRPr lang="en-GB" noProof="0" dirty="0"/>
        </a:p>
      </dgm:t>
    </dgm:pt>
    <dgm:pt modelId="{F186FFB8-E8EE-44EE-92AC-619D00E906D4}" type="parTrans" cxnId="{6992E973-42E2-42BF-81FB-4C9ACA144108}">
      <dgm:prSet/>
      <dgm:spPr/>
      <dgm:t>
        <a:bodyPr/>
        <a:lstStyle/>
        <a:p>
          <a:endParaRPr lang="de-DE"/>
        </a:p>
      </dgm:t>
    </dgm:pt>
    <dgm:pt modelId="{37C9C7D2-8980-44C8-BA3A-112E9EF8AB55}" type="sibTrans" cxnId="{6992E973-42E2-42BF-81FB-4C9ACA144108}">
      <dgm:prSet/>
      <dgm:spPr/>
      <dgm:t>
        <a:bodyPr/>
        <a:lstStyle/>
        <a:p>
          <a:endParaRPr lang="de-DE"/>
        </a:p>
      </dgm:t>
    </dgm:pt>
    <dgm:pt modelId="{7989F6C2-0AE7-44CE-BD07-14A8F33B414D}" type="pres">
      <dgm:prSet presAssocID="{8A731AA4-11EE-44C4-911C-BF33EAAFC9A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D04DC20-0476-416B-B663-B51E9B96082C}" type="pres">
      <dgm:prSet presAssocID="{495BE833-1BC9-428D-9C03-04B5596983D7}" presName="Accent1" presStyleCnt="0"/>
      <dgm:spPr/>
    </dgm:pt>
    <dgm:pt modelId="{7C966D54-4D9D-4787-8007-AB3DB6A1C04E}" type="pres">
      <dgm:prSet presAssocID="{495BE833-1BC9-428D-9C03-04B5596983D7}" presName="Accent" presStyleLbl="node1" presStyleIdx="0" presStyleCnt="3"/>
      <dgm:spPr/>
    </dgm:pt>
    <dgm:pt modelId="{C2AC3906-60BF-4B70-A9C2-9587E83A2FB7}" type="pres">
      <dgm:prSet presAssocID="{495BE833-1BC9-428D-9C03-04B5596983D7}" presName="Child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2B56A37-A9EC-4564-A176-CD127EB13D15}" type="pres">
      <dgm:prSet presAssocID="{495BE833-1BC9-428D-9C03-04B5596983D7}" presName="Parent1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7F6A6F00-397A-4898-B596-F4749E327882}" type="pres">
      <dgm:prSet presAssocID="{82D92ADB-F78E-4D6A-BE07-A58502CD1D00}" presName="Accent2" presStyleCnt="0"/>
      <dgm:spPr/>
    </dgm:pt>
    <dgm:pt modelId="{A354FD05-C167-459D-A1D8-06EC18B44F0A}" type="pres">
      <dgm:prSet presAssocID="{82D92ADB-F78E-4D6A-BE07-A58502CD1D00}" presName="Accent" presStyleLbl="node1" presStyleIdx="1" presStyleCnt="3"/>
      <dgm:spPr/>
    </dgm:pt>
    <dgm:pt modelId="{184B07C5-95BD-45D0-AD1B-E816F936A226}" type="pres">
      <dgm:prSet presAssocID="{82D92ADB-F78E-4D6A-BE07-A58502CD1D00}" presName="Child2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9D6E289-B673-4078-820F-A4A600DF5F25}" type="pres">
      <dgm:prSet presAssocID="{82D92ADB-F78E-4D6A-BE07-A58502CD1D00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8DEFBFCA-804F-4416-B03F-F21D5C255944}" type="pres">
      <dgm:prSet presAssocID="{DFB477FC-2958-4C34-B803-E9103E8652D8}" presName="Accent3" presStyleCnt="0"/>
      <dgm:spPr/>
    </dgm:pt>
    <dgm:pt modelId="{2992F47C-F607-4E01-BB34-67EEEF090099}" type="pres">
      <dgm:prSet presAssocID="{DFB477FC-2958-4C34-B803-E9103E8652D8}" presName="Accent" presStyleLbl="node1" presStyleIdx="2" presStyleCnt="3"/>
      <dgm:spPr/>
    </dgm:pt>
    <dgm:pt modelId="{029ACE32-C464-49E8-B6B4-9EBFE1E4ED41}" type="pres">
      <dgm:prSet presAssocID="{DFB477FC-2958-4C34-B803-E9103E8652D8}" presName="Parent3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1D1CF914-8FA6-459D-8DB3-1D8E0A086A02}" type="presOf" srcId="{495BE833-1BC9-428D-9C03-04B5596983D7}" destId="{C2B56A37-A9EC-4564-A176-CD127EB13D15}" srcOrd="0" destOrd="0" presId="urn:microsoft.com/office/officeart/2009/layout/CircleArrowProcess"/>
    <dgm:cxn modelId="{731B471C-48C6-41B0-ABE8-85D62A02DDAA}" srcId="{82D92ADB-F78E-4D6A-BE07-A58502CD1D00}" destId="{6E6B5DB9-B85D-4A01-8963-3FB48B45BD04}" srcOrd="0" destOrd="0" parTransId="{64C706AC-E89B-4D5D-95FA-1AE16828B0B6}" sibTransId="{F60B5435-091D-4152-A32E-2299E5B38139}"/>
    <dgm:cxn modelId="{5170711F-1960-4D69-AFA9-91EAD053F01C}" srcId="{8A731AA4-11EE-44C4-911C-BF33EAAFC9A0}" destId="{DFB477FC-2958-4C34-B803-E9103E8652D8}" srcOrd="2" destOrd="0" parTransId="{CBE50194-3991-4DDA-AA19-783BE3F346F4}" sibTransId="{C518D6AA-7AFB-41D7-BCDA-6676E4E2F77C}"/>
    <dgm:cxn modelId="{4ABCDC2A-1823-4CF8-A9FA-B88D74DA660D}" srcId="{8A731AA4-11EE-44C4-911C-BF33EAAFC9A0}" destId="{495BE833-1BC9-428D-9C03-04B5596983D7}" srcOrd="0" destOrd="0" parTransId="{C7BE066C-522A-4660-A47B-F90D8B18DE96}" sibTransId="{12D14938-4688-4A6C-93B7-ADFEDDC4390C}"/>
    <dgm:cxn modelId="{ACFDC368-8720-4F87-9BE4-1641DC1AC350}" type="presOf" srcId="{DFB477FC-2958-4C34-B803-E9103E8652D8}" destId="{029ACE32-C464-49E8-B6B4-9EBFE1E4ED41}" srcOrd="0" destOrd="0" presId="urn:microsoft.com/office/officeart/2009/layout/CircleArrowProcess"/>
    <dgm:cxn modelId="{7FAFEE6C-6261-4880-911A-F0FE1E11A639}" type="presOf" srcId="{82D92ADB-F78E-4D6A-BE07-A58502CD1D00}" destId="{09D6E289-B673-4078-820F-A4A600DF5F25}" srcOrd="0" destOrd="0" presId="urn:microsoft.com/office/officeart/2009/layout/CircleArrowProcess"/>
    <dgm:cxn modelId="{6992E973-42E2-42BF-81FB-4C9ACA144108}" srcId="{495BE833-1BC9-428D-9C03-04B5596983D7}" destId="{4A392FF7-DE3D-43B0-BF6F-DFE3DB4BE880}" srcOrd="0" destOrd="0" parTransId="{F186FFB8-E8EE-44EE-92AC-619D00E906D4}" sibTransId="{37C9C7D2-8980-44C8-BA3A-112E9EF8AB55}"/>
    <dgm:cxn modelId="{B807D475-C9F3-4A8F-BD95-26F058A710BF}" srcId="{8A731AA4-11EE-44C4-911C-BF33EAAFC9A0}" destId="{82D92ADB-F78E-4D6A-BE07-A58502CD1D00}" srcOrd="1" destOrd="0" parTransId="{C40BFED2-A1B8-4763-8CCA-39CBC1D17C34}" sibTransId="{8DADE1DD-489B-463E-B024-48BBBE067EC7}"/>
    <dgm:cxn modelId="{3830CE77-0FFD-42BB-9404-A52380E45503}" type="presOf" srcId="{6E6B5DB9-B85D-4A01-8963-3FB48B45BD04}" destId="{184B07C5-95BD-45D0-AD1B-E816F936A226}" srcOrd="0" destOrd="0" presId="urn:microsoft.com/office/officeart/2009/layout/CircleArrowProcess"/>
    <dgm:cxn modelId="{0978D6E2-C5DB-4587-9A78-AB40924D65B2}" type="presOf" srcId="{4A392FF7-DE3D-43B0-BF6F-DFE3DB4BE880}" destId="{C2AC3906-60BF-4B70-A9C2-9587E83A2FB7}" srcOrd="0" destOrd="0" presId="urn:microsoft.com/office/officeart/2009/layout/CircleArrowProcess"/>
    <dgm:cxn modelId="{C86828FF-CCDA-4FE6-89C1-0EA5F7FAF281}" type="presOf" srcId="{8A731AA4-11EE-44C4-911C-BF33EAAFC9A0}" destId="{7989F6C2-0AE7-44CE-BD07-14A8F33B414D}" srcOrd="0" destOrd="0" presId="urn:microsoft.com/office/officeart/2009/layout/CircleArrowProcess"/>
    <dgm:cxn modelId="{D6CBEB93-DDF0-423E-B1D4-1934C4A7618E}" type="presParOf" srcId="{7989F6C2-0AE7-44CE-BD07-14A8F33B414D}" destId="{4D04DC20-0476-416B-B663-B51E9B96082C}" srcOrd="0" destOrd="0" presId="urn:microsoft.com/office/officeart/2009/layout/CircleArrowProcess"/>
    <dgm:cxn modelId="{ACC974F5-2CA2-4387-A0D4-15F6197E3E81}" type="presParOf" srcId="{4D04DC20-0476-416B-B663-B51E9B96082C}" destId="{7C966D54-4D9D-4787-8007-AB3DB6A1C04E}" srcOrd="0" destOrd="0" presId="urn:microsoft.com/office/officeart/2009/layout/CircleArrowProcess"/>
    <dgm:cxn modelId="{4B001744-7E85-4D98-9E26-9B32012F7969}" type="presParOf" srcId="{7989F6C2-0AE7-44CE-BD07-14A8F33B414D}" destId="{C2AC3906-60BF-4B70-A9C2-9587E83A2FB7}" srcOrd="1" destOrd="0" presId="urn:microsoft.com/office/officeart/2009/layout/CircleArrowProcess"/>
    <dgm:cxn modelId="{E7477869-1398-40BD-83CA-30AC8499BE6F}" type="presParOf" srcId="{7989F6C2-0AE7-44CE-BD07-14A8F33B414D}" destId="{C2B56A37-A9EC-4564-A176-CD127EB13D15}" srcOrd="2" destOrd="0" presId="urn:microsoft.com/office/officeart/2009/layout/CircleArrowProcess"/>
    <dgm:cxn modelId="{4DAF844E-572D-4502-B13F-631981E90E4D}" type="presParOf" srcId="{7989F6C2-0AE7-44CE-BD07-14A8F33B414D}" destId="{7F6A6F00-397A-4898-B596-F4749E327882}" srcOrd="3" destOrd="0" presId="urn:microsoft.com/office/officeart/2009/layout/CircleArrowProcess"/>
    <dgm:cxn modelId="{7FCBADCE-73B8-407A-A56E-8022F1382295}" type="presParOf" srcId="{7F6A6F00-397A-4898-B596-F4749E327882}" destId="{A354FD05-C167-459D-A1D8-06EC18B44F0A}" srcOrd="0" destOrd="0" presId="urn:microsoft.com/office/officeart/2009/layout/CircleArrowProcess"/>
    <dgm:cxn modelId="{79BD0EE0-54A9-4EF7-9A98-1CCD8FBA672F}" type="presParOf" srcId="{7989F6C2-0AE7-44CE-BD07-14A8F33B414D}" destId="{184B07C5-95BD-45D0-AD1B-E816F936A226}" srcOrd="4" destOrd="0" presId="urn:microsoft.com/office/officeart/2009/layout/CircleArrowProcess"/>
    <dgm:cxn modelId="{3A093349-232A-4741-ACB6-008F160D7D61}" type="presParOf" srcId="{7989F6C2-0AE7-44CE-BD07-14A8F33B414D}" destId="{09D6E289-B673-4078-820F-A4A600DF5F25}" srcOrd="5" destOrd="0" presId="urn:microsoft.com/office/officeart/2009/layout/CircleArrowProcess"/>
    <dgm:cxn modelId="{7A6547B9-37F3-493C-B6DC-F4E96E69BEBA}" type="presParOf" srcId="{7989F6C2-0AE7-44CE-BD07-14A8F33B414D}" destId="{8DEFBFCA-804F-4416-B03F-F21D5C255944}" srcOrd="6" destOrd="0" presId="urn:microsoft.com/office/officeart/2009/layout/CircleArrowProcess"/>
    <dgm:cxn modelId="{970DE91A-15E9-49AC-B550-A2F8D13C9DC6}" type="presParOf" srcId="{8DEFBFCA-804F-4416-B03F-F21D5C255944}" destId="{2992F47C-F607-4E01-BB34-67EEEF090099}" srcOrd="0" destOrd="0" presId="urn:microsoft.com/office/officeart/2009/layout/CircleArrowProcess"/>
    <dgm:cxn modelId="{7FA7D606-FC03-4712-A96A-A0C8DD359A61}" type="presParOf" srcId="{7989F6C2-0AE7-44CE-BD07-14A8F33B414D}" destId="{029ACE32-C464-49E8-B6B4-9EBFE1E4ED4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42369D-8AC6-4895-AF87-89DCF36577F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84AD217-A9E4-4778-A26C-225E461FF3EA}">
      <dgm:prSet phldrT="[Szöveg]" phldr="0"/>
      <dgm:spPr/>
      <dgm:t>
        <a:bodyPr/>
        <a:lstStyle/>
        <a:p>
          <a:r>
            <a:rPr lang="en-GB" noProof="0" dirty="0"/>
            <a:t>User Front-End</a:t>
          </a:r>
        </a:p>
      </dgm:t>
    </dgm:pt>
    <dgm:pt modelId="{FB1E1FD1-1F12-4375-BAB3-B4BFC1AAF0D8}" type="parTrans" cxnId="{BDFB13DA-52BF-42A5-9831-2B14833ECB67}">
      <dgm:prSet/>
      <dgm:spPr/>
      <dgm:t>
        <a:bodyPr/>
        <a:lstStyle/>
        <a:p>
          <a:endParaRPr lang="en-GB"/>
        </a:p>
      </dgm:t>
    </dgm:pt>
    <dgm:pt modelId="{C495BDF5-2B2F-44D7-9526-F44913C87805}" type="sibTrans" cxnId="{BDFB13DA-52BF-42A5-9831-2B14833ECB67}">
      <dgm:prSet/>
      <dgm:spPr/>
      <dgm:t>
        <a:bodyPr/>
        <a:lstStyle/>
        <a:p>
          <a:endParaRPr lang="en-GB"/>
        </a:p>
      </dgm:t>
    </dgm:pt>
    <dgm:pt modelId="{85514670-BAE9-404E-BB54-AF15F4C61DB9}">
      <dgm:prSet phldrT="[Szöveg]" phldr="0"/>
      <dgm:spPr/>
      <dgm:t>
        <a:bodyPr/>
        <a:lstStyle/>
        <a:p>
          <a:r>
            <a:rPr lang="en-GB" noProof="0" dirty="0"/>
            <a:t>Incoming Requests</a:t>
          </a:r>
        </a:p>
      </dgm:t>
    </dgm:pt>
    <dgm:pt modelId="{9CE9B7F8-E7D2-47D9-9173-E438649920C7}" type="parTrans" cxnId="{BAFAB44E-DE58-4DD9-BDED-076A5EFDA92B}">
      <dgm:prSet/>
      <dgm:spPr/>
      <dgm:t>
        <a:bodyPr/>
        <a:lstStyle/>
        <a:p>
          <a:endParaRPr lang="en-GB"/>
        </a:p>
      </dgm:t>
    </dgm:pt>
    <dgm:pt modelId="{9932757C-5C19-4683-AAFA-6875D419215F}" type="sibTrans" cxnId="{BAFAB44E-DE58-4DD9-BDED-076A5EFDA92B}">
      <dgm:prSet/>
      <dgm:spPr/>
      <dgm:t>
        <a:bodyPr/>
        <a:lstStyle/>
        <a:p>
          <a:endParaRPr lang="en-GB"/>
        </a:p>
      </dgm:t>
    </dgm:pt>
    <dgm:pt modelId="{78F0758F-3611-4918-9BA2-EA187FAB0B0D}">
      <dgm:prSet phldrT="[Szöveg]" phldr="0"/>
      <dgm:spPr/>
      <dgm:t>
        <a:bodyPr/>
        <a:lstStyle/>
        <a:p>
          <a:r>
            <a:rPr lang="en-GB" noProof="0" dirty="0"/>
            <a:t>Data Storage</a:t>
          </a:r>
        </a:p>
      </dgm:t>
    </dgm:pt>
    <dgm:pt modelId="{19032C9B-492E-4B01-B5B0-ABB72D1BEDE8}" type="parTrans" cxnId="{E613AD9F-AE3E-4C96-893D-37FC0EADF8AA}">
      <dgm:prSet/>
      <dgm:spPr/>
      <dgm:t>
        <a:bodyPr/>
        <a:lstStyle/>
        <a:p>
          <a:endParaRPr lang="en-GB"/>
        </a:p>
      </dgm:t>
    </dgm:pt>
    <dgm:pt modelId="{79E284E6-B79B-45A3-99DF-AD2B0128AA3D}" type="sibTrans" cxnId="{E613AD9F-AE3E-4C96-893D-37FC0EADF8AA}">
      <dgm:prSet/>
      <dgm:spPr/>
      <dgm:t>
        <a:bodyPr/>
        <a:lstStyle/>
        <a:p>
          <a:endParaRPr lang="en-GB"/>
        </a:p>
      </dgm:t>
    </dgm:pt>
    <dgm:pt modelId="{3E4D86E3-DB6B-4EF8-A29B-75D5C91D2FB1}">
      <dgm:prSet phldrT="[Szöveg]" phldr="0"/>
      <dgm:spPr/>
      <dgm:t>
        <a:bodyPr/>
        <a:lstStyle/>
        <a:p>
          <a:r>
            <a:rPr lang="en-GB" noProof="0" dirty="0"/>
            <a:t>Validation</a:t>
          </a:r>
        </a:p>
      </dgm:t>
    </dgm:pt>
    <dgm:pt modelId="{FDDA30F5-1ACA-48C2-B776-D23F52BC5A07}" type="parTrans" cxnId="{EE34798A-BDFA-49D8-B7C6-2B58200E78B1}">
      <dgm:prSet/>
      <dgm:spPr/>
      <dgm:t>
        <a:bodyPr/>
        <a:lstStyle/>
        <a:p>
          <a:endParaRPr lang="en-GB"/>
        </a:p>
      </dgm:t>
    </dgm:pt>
    <dgm:pt modelId="{ED8B55B4-EC90-4224-AD71-72275AD01406}" type="sibTrans" cxnId="{EE34798A-BDFA-49D8-B7C6-2B58200E78B1}">
      <dgm:prSet/>
      <dgm:spPr/>
      <dgm:t>
        <a:bodyPr/>
        <a:lstStyle/>
        <a:p>
          <a:endParaRPr lang="en-GB"/>
        </a:p>
      </dgm:t>
    </dgm:pt>
    <dgm:pt modelId="{4993A743-F34B-4EEB-B533-0DFC16B08DC7}" type="pres">
      <dgm:prSet presAssocID="{9D42369D-8AC6-4895-AF87-89DCF36577F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B48EB66-D68C-453A-88AA-22ED627683A2}" type="pres">
      <dgm:prSet presAssocID="{084AD217-A9E4-4778-A26C-225E461FF3EA}" presName="Accent1" presStyleCnt="0"/>
      <dgm:spPr/>
    </dgm:pt>
    <dgm:pt modelId="{FB1DAAA8-EE58-4D7A-9CCA-6E5D26EE93AB}" type="pres">
      <dgm:prSet presAssocID="{084AD217-A9E4-4778-A26C-225E461FF3EA}" presName="Accent" presStyleLbl="node1" presStyleIdx="0" presStyleCnt="4"/>
      <dgm:spPr/>
    </dgm:pt>
    <dgm:pt modelId="{1F59CFB2-BAA3-4D02-828B-055844DC4B04}" type="pres">
      <dgm:prSet presAssocID="{084AD217-A9E4-4778-A26C-225E461FF3EA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2918570-834F-4AF3-9484-A508E990DBE9}" type="pres">
      <dgm:prSet presAssocID="{85514670-BAE9-404E-BB54-AF15F4C61DB9}" presName="Accent2" presStyleCnt="0"/>
      <dgm:spPr/>
    </dgm:pt>
    <dgm:pt modelId="{CFA12AF2-7E45-4E97-B717-88636FCD4CFB}" type="pres">
      <dgm:prSet presAssocID="{85514670-BAE9-404E-BB54-AF15F4C61DB9}" presName="Accent" presStyleLbl="node1" presStyleIdx="1" presStyleCnt="4"/>
      <dgm:spPr/>
    </dgm:pt>
    <dgm:pt modelId="{DFE825D0-B848-4ED2-862C-E82A4664B448}" type="pres">
      <dgm:prSet presAssocID="{85514670-BAE9-404E-BB54-AF15F4C61DB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102B353-B999-49B3-8E25-DA801020B7A0}" type="pres">
      <dgm:prSet presAssocID="{78F0758F-3611-4918-9BA2-EA187FAB0B0D}" presName="Accent3" presStyleCnt="0"/>
      <dgm:spPr/>
    </dgm:pt>
    <dgm:pt modelId="{942F614A-4704-4FD3-B3CF-11EFC1A7DEE4}" type="pres">
      <dgm:prSet presAssocID="{78F0758F-3611-4918-9BA2-EA187FAB0B0D}" presName="Accent" presStyleLbl="node1" presStyleIdx="2" presStyleCnt="4"/>
      <dgm:spPr/>
    </dgm:pt>
    <dgm:pt modelId="{1D358D0D-0C93-4D97-B9DB-C008A24763D8}" type="pres">
      <dgm:prSet presAssocID="{78F0758F-3611-4918-9BA2-EA187FAB0B0D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18B29EC6-B4BD-4EE5-BD6A-5E33D4571CED}" type="pres">
      <dgm:prSet presAssocID="{3E4D86E3-DB6B-4EF8-A29B-75D5C91D2FB1}" presName="Accent4" presStyleCnt="0"/>
      <dgm:spPr/>
    </dgm:pt>
    <dgm:pt modelId="{29DCA8BC-9E70-4F55-8284-55494FB08E8A}" type="pres">
      <dgm:prSet presAssocID="{3E4D86E3-DB6B-4EF8-A29B-75D5C91D2FB1}" presName="Accent" presStyleLbl="node1" presStyleIdx="3" presStyleCnt="4"/>
      <dgm:spPr/>
    </dgm:pt>
    <dgm:pt modelId="{2608E846-CA14-40E0-B259-16BD7774A68A}" type="pres">
      <dgm:prSet presAssocID="{3E4D86E3-DB6B-4EF8-A29B-75D5C91D2FB1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23C0A27-A091-42FC-BAB5-DD89AD5D2BD6}" type="presOf" srcId="{9D42369D-8AC6-4895-AF87-89DCF36577F6}" destId="{4993A743-F34B-4EEB-B533-0DFC16B08DC7}" srcOrd="0" destOrd="0" presId="urn:microsoft.com/office/officeart/2009/layout/CircleArrowProcess"/>
    <dgm:cxn modelId="{F6666E3C-E92B-4884-8AA4-58FA4A6DB9C8}" type="presOf" srcId="{78F0758F-3611-4918-9BA2-EA187FAB0B0D}" destId="{1D358D0D-0C93-4D97-B9DB-C008A24763D8}" srcOrd="0" destOrd="0" presId="urn:microsoft.com/office/officeart/2009/layout/CircleArrowProcess"/>
    <dgm:cxn modelId="{41A42840-6D72-456E-92B9-46339410A375}" type="presOf" srcId="{85514670-BAE9-404E-BB54-AF15F4C61DB9}" destId="{DFE825D0-B848-4ED2-862C-E82A4664B448}" srcOrd="0" destOrd="0" presId="urn:microsoft.com/office/officeart/2009/layout/CircleArrowProcess"/>
    <dgm:cxn modelId="{BAFAB44E-DE58-4DD9-BDED-076A5EFDA92B}" srcId="{9D42369D-8AC6-4895-AF87-89DCF36577F6}" destId="{85514670-BAE9-404E-BB54-AF15F4C61DB9}" srcOrd="1" destOrd="0" parTransId="{9CE9B7F8-E7D2-47D9-9173-E438649920C7}" sibTransId="{9932757C-5C19-4683-AAFA-6875D419215F}"/>
    <dgm:cxn modelId="{EE34798A-BDFA-49D8-B7C6-2B58200E78B1}" srcId="{9D42369D-8AC6-4895-AF87-89DCF36577F6}" destId="{3E4D86E3-DB6B-4EF8-A29B-75D5C91D2FB1}" srcOrd="3" destOrd="0" parTransId="{FDDA30F5-1ACA-48C2-B776-D23F52BC5A07}" sibTransId="{ED8B55B4-EC90-4224-AD71-72275AD01406}"/>
    <dgm:cxn modelId="{AD1D718E-93A5-4463-86D4-C378AB04D073}" type="presOf" srcId="{084AD217-A9E4-4778-A26C-225E461FF3EA}" destId="{1F59CFB2-BAA3-4D02-828B-055844DC4B04}" srcOrd="0" destOrd="0" presId="urn:microsoft.com/office/officeart/2009/layout/CircleArrowProcess"/>
    <dgm:cxn modelId="{2196BE8E-49DF-4566-A174-C8CD1FD6AC65}" type="presOf" srcId="{3E4D86E3-DB6B-4EF8-A29B-75D5C91D2FB1}" destId="{2608E846-CA14-40E0-B259-16BD7774A68A}" srcOrd="0" destOrd="0" presId="urn:microsoft.com/office/officeart/2009/layout/CircleArrowProcess"/>
    <dgm:cxn modelId="{E613AD9F-AE3E-4C96-893D-37FC0EADF8AA}" srcId="{9D42369D-8AC6-4895-AF87-89DCF36577F6}" destId="{78F0758F-3611-4918-9BA2-EA187FAB0B0D}" srcOrd="2" destOrd="0" parTransId="{19032C9B-492E-4B01-B5B0-ABB72D1BEDE8}" sibTransId="{79E284E6-B79B-45A3-99DF-AD2B0128AA3D}"/>
    <dgm:cxn modelId="{BDFB13DA-52BF-42A5-9831-2B14833ECB67}" srcId="{9D42369D-8AC6-4895-AF87-89DCF36577F6}" destId="{084AD217-A9E4-4778-A26C-225E461FF3EA}" srcOrd="0" destOrd="0" parTransId="{FB1E1FD1-1F12-4375-BAB3-B4BFC1AAF0D8}" sibTransId="{C495BDF5-2B2F-44D7-9526-F44913C87805}"/>
    <dgm:cxn modelId="{4FE02F74-F882-46BB-AEE6-C3633E61C2C1}" type="presParOf" srcId="{4993A743-F34B-4EEB-B533-0DFC16B08DC7}" destId="{7B48EB66-D68C-453A-88AA-22ED627683A2}" srcOrd="0" destOrd="0" presId="urn:microsoft.com/office/officeart/2009/layout/CircleArrowProcess"/>
    <dgm:cxn modelId="{F4D89473-2BC2-4837-B379-6EE56FE78CEE}" type="presParOf" srcId="{7B48EB66-D68C-453A-88AA-22ED627683A2}" destId="{FB1DAAA8-EE58-4D7A-9CCA-6E5D26EE93AB}" srcOrd="0" destOrd="0" presId="urn:microsoft.com/office/officeart/2009/layout/CircleArrowProcess"/>
    <dgm:cxn modelId="{A526CE70-D9CC-45B3-886D-2BDE1C2FEFA0}" type="presParOf" srcId="{4993A743-F34B-4EEB-B533-0DFC16B08DC7}" destId="{1F59CFB2-BAA3-4D02-828B-055844DC4B04}" srcOrd="1" destOrd="0" presId="urn:microsoft.com/office/officeart/2009/layout/CircleArrowProcess"/>
    <dgm:cxn modelId="{809FAD18-BD18-4DB5-97AE-2A67B5B9FF61}" type="presParOf" srcId="{4993A743-F34B-4EEB-B533-0DFC16B08DC7}" destId="{32918570-834F-4AF3-9484-A508E990DBE9}" srcOrd="2" destOrd="0" presId="urn:microsoft.com/office/officeart/2009/layout/CircleArrowProcess"/>
    <dgm:cxn modelId="{3C71FC1D-5113-43EF-B724-6547841F5D5E}" type="presParOf" srcId="{32918570-834F-4AF3-9484-A508E990DBE9}" destId="{CFA12AF2-7E45-4E97-B717-88636FCD4CFB}" srcOrd="0" destOrd="0" presId="urn:microsoft.com/office/officeart/2009/layout/CircleArrowProcess"/>
    <dgm:cxn modelId="{58497832-C6C3-4BF7-B41A-2583F50FB004}" type="presParOf" srcId="{4993A743-F34B-4EEB-B533-0DFC16B08DC7}" destId="{DFE825D0-B848-4ED2-862C-E82A4664B448}" srcOrd="3" destOrd="0" presId="urn:microsoft.com/office/officeart/2009/layout/CircleArrowProcess"/>
    <dgm:cxn modelId="{42202A38-64B3-4BEC-99A3-6B2F2C281822}" type="presParOf" srcId="{4993A743-F34B-4EEB-B533-0DFC16B08DC7}" destId="{C102B353-B999-49B3-8E25-DA801020B7A0}" srcOrd="4" destOrd="0" presId="urn:microsoft.com/office/officeart/2009/layout/CircleArrowProcess"/>
    <dgm:cxn modelId="{183BE1F0-6DED-4DA7-BF66-36FE980063E5}" type="presParOf" srcId="{C102B353-B999-49B3-8E25-DA801020B7A0}" destId="{942F614A-4704-4FD3-B3CF-11EFC1A7DEE4}" srcOrd="0" destOrd="0" presId="urn:microsoft.com/office/officeart/2009/layout/CircleArrowProcess"/>
    <dgm:cxn modelId="{FCBE94E0-6A7A-4472-81E5-2E858BA46A89}" type="presParOf" srcId="{4993A743-F34B-4EEB-B533-0DFC16B08DC7}" destId="{1D358D0D-0C93-4D97-B9DB-C008A24763D8}" srcOrd="5" destOrd="0" presId="urn:microsoft.com/office/officeart/2009/layout/CircleArrowProcess"/>
    <dgm:cxn modelId="{2F6A5735-BC62-4D4E-AB81-183A56153F74}" type="presParOf" srcId="{4993A743-F34B-4EEB-B533-0DFC16B08DC7}" destId="{18B29EC6-B4BD-4EE5-BD6A-5E33D4571CED}" srcOrd="6" destOrd="0" presId="urn:microsoft.com/office/officeart/2009/layout/CircleArrowProcess"/>
    <dgm:cxn modelId="{9EE761E1-9197-4F4A-A05B-D0760532E35B}" type="presParOf" srcId="{18B29EC6-B4BD-4EE5-BD6A-5E33D4571CED}" destId="{29DCA8BC-9E70-4F55-8284-55494FB08E8A}" srcOrd="0" destOrd="0" presId="urn:microsoft.com/office/officeart/2009/layout/CircleArrowProcess"/>
    <dgm:cxn modelId="{459ADDE3-45FD-4C32-A48E-E7E592666838}" type="presParOf" srcId="{4993A743-F34B-4EEB-B533-0DFC16B08DC7}" destId="{2608E846-CA14-40E0-B259-16BD7774A68A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731AA4-11EE-44C4-911C-BF33EAAFC9A0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95BE833-1BC9-428D-9C03-04B5596983D7}">
      <dgm:prSet/>
      <dgm:spPr/>
      <dgm:t>
        <a:bodyPr/>
        <a:lstStyle/>
        <a:p>
          <a:r>
            <a:rPr lang="en-GB" noProof="0" dirty="0"/>
            <a:t>Violation Detection</a:t>
          </a:r>
        </a:p>
      </dgm:t>
    </dgm:pt>
    <dgm:pt modelId="{C7BE066C-522A-4660-A47B-F90D8B18DE96}" type="parTrans" cxnId="{73EA8ED2-83B9-4F00-88BC-F73269349C28}">
      <dgm:prSet/>
      <dgm:spPr/>
      <dgm:t>
        <a:bodyPr/>
        <a:lstStyle/>
        <a:p>
          <a:endParaRPr lang="de-DE"/>
        </a:p>
      </dgm:t>
    </dgm:pt>
    <dgm:pt modelId="{12D14938-4688-4A6C-93B7-ADFEDDC4390C}" type="sibTrans" cxnId="{73EA8ED2-83B9-4F00-88BC-F73269349C28}">
      <dgm:prSet/>
      <dgm:spPr/>
      <dgm:t>
        <a:bodyPr/>
        <a:lstStyle/>
        <a:p>
          <a:endParaRPr lang="de-DE"/>
        </a:p>
      </dgm:t>
    </dgm:pt>
    <dgm:pt modelId="{82D92ADB-F78E-4D6A-BE07-A58502CD1D00}">
      <dgm:prSet/>
      <dgm:spPr/>
      <dgm:t>
        <a:bodyPr/>
        <a:lstStyle/>
        <a:p>
          <a:r>
            <a:rPr lang="en-GB" noProof="0" dirty="0"/>
            <a:t>Back-End</a:t>
          </a:r>
        </a:p>
      </dgm:t>
    </dgm:pt>
    <dgm:pt modelId="{C40BFED2-A1B8-4763-8CCA-39CBC1D17C34}" type="parTrans" cxnId="{9E06C54D-E52A-4A97-9AA1-20BC5EDBE7C4}">
      <dgm:prSet/>
      <dgm:spPr/>
      <dgm:t>
        <a:bodyPr/>
        <a:lstStyle/>
        <a:p>
          <a:endParaRPr lang="de-DE"/>
        </a:p>
      </dgm:t>
    </dgm:pt>
    <dgm:pt modelId="{8DADE1DD-489B-463E-B024-48BBBE067EC7}" type="sibTrans" cxnId="{9E06C54D-E52A-4A97-9AA1-20BC5EDBE7C4}">
      <dgm:prSet/>
      <dgm:spPr/>
      <dgm:t>
        <a:bodyPr/>
        <a:lstStyle/>
        <a:p>
          <a:endParaRPr lang="de-DE"/>
        </a:p>
      </dgm:t>
    </dgm:pt>
    <dgm:pt modelId="{6E6B5DB9-B85D-4A01-8963-3FB48B45BD04}">
      <dgm:prSet/>
      <dgm:spPr/>
      <dgm:t>
        <a:bodyPr/>
        <a:lstStyle/>
        <a:p>
          <a:r>
            <a:rPr lang="en-GB" noProof="0" dirty="0"/>
            <a:t>VLM Server</a:t>
          </a:r>
        </a:p>
      </dgm:t>
    </dgm:pt>
    <dgm:pt modelId="{64C706AC-E89B-4D5D-95FA-1AE16828B0B6}" type="parTrans" cxnId="{731B471C-48C6-41B0-ABE8-85D62A02DDAA}">
      <dgm:prSet/>
      <dgm:spPr/>
      <dgm:t>
        <a:bodyPr/>
        <a:lstStyle/>
        <a:p>
          <a:endParaRPr lang="de-DE"/>
        </a:p>
      </dgm:t>
    </dgm:pt>
    <dgm:pt modelId="{F60B5435-091D-4152-A32E-2299E5B38139}" type="sibTrans" cxnId="{731B471C-48C6-41B0-ABE8-85D62A02DDAA}">
      <dgm:prSet/>
      <dgm:spPr/>
      <dgm:t>
        <a:bodyPr/>
        <a:lstStyle/>
        <a:p>
          <a:endParaRPr lang="de-DE"/>
        </a:p>
      </dgm:t>
    </dgm:pt>
    <dgm:pt modelId="{BA827DC9-BC7B-4848-9AC9-0F485E2B78FB}">
      <dgm:prSet/>
      <dgm:spPr/>
      <dgm:t>
        <a:bodyPr/>
        <a:lstStyle/>
        <a:p>
          <a:r>
            <a:rPr lang="en-GB" noProof="0" dirty="0"/>
            <a:t>Context Broker</a:t>
          </a:r>
        </a:p>
      </dgm:t>
    </dgm:pt>
    <dgm:pt modelId="{2A57C701-69B7-4160-8DA4-AFA969486834}" type="parTrans" cxnId="{47460CD4-43EA-43D3-BCDA-F1405654DCD2}">
      <dgm:prSet/>
      <dgm:spPr/>
      <dgm:t>
        <a:bodyPr/>
        <a:lstStyle/>
        <a:p>
          <a:endParaRPr lang="de-DE"/>
        </a:p>
      </dgm:t>
    </dgm:pt>
    <dgm:pt modelId="{88A08AE1-0B7F-4347-80A4-DE847B988F86}" type="sibTrans" cxnId="{47460CD4-43EA-43D3-BCDA-F1405654DCD2}">
      <dgm:prSet/>
      <dgm:spPr/>
      <dgm:t>
        <a:bodyPr/>
        <a:lstStyle/>
        <a:p>
          <a:endParaRPr lang="de-DE"/>
        </a:p>
      </dgm:t>
    </dgm:pt>
    <dgm:pt modelId="{48155A56-912D-4AE9-8B31-F9EEA1EF1127}" type="pres">
      <dgm:prSet presAssocID="{8A731AA4-11EE-44C4-911C-BF33EAAFC9A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539EC7D-4B48-4DBB-815E-167D8220DA12}" type="pres">
      <dgm:prSet presAssocID="{495BE833-1BC9-428D-9C03-04B5596983D7}" presName="Accent1" presStyleCnt="0"/>
      <dgm:spPr/>
    </dgm:pt>
    <dgm:pt modelId="{CB0326C6-30EA-4F74-85FE-B47F5D14B605}" type="pres">
      <dgm:prSet presAssocID="{495BE833-1BC9-428D-9C03-04B5596983D7}" presName="Accent" presStyleLbl="node1" presStyleIdx="0" presStyleCnt="4"/>
      <dgm:spPr/>
    </dgm:pt>
    <dgm:pt modelId="{79A55DAC-747D-40BF-8D00-1C565E66EF75}" type="pres">
      <dgm:prSet presAssocID="{495BE833-1BC9-428D-9C03-04B5596983D7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947AAEC-7843-4429-8E87-C120CBB8FEE5}" type="pres">
      <dgm:prSet presAssocID="{82D92ADB-F78E-4D6A-BE07-A58502CD1D00}" presName="Accent2" presStyleCnt="0"/>
      <dgm:spPr/>
    </dgm:pt>
    <dgm:pt modelId="{C924551D-6AA0-4E1B-94C4-946831E2FF9E}" type="pres">
      <dgm:prSet presAssocID="{82D92ADB-F78E-4D6A-BE07-A58502CD1D00}" presName="Accent" presStyleLbl="node1" presStyleIdx="1" presStyleCnt="4"/>
      <dgm:spPr/>
    </dgm:pt>
    <dgm:pt modelId="{33FF3164-BD4B-4FF5-9E7D-C664C3DA6CE8}" type="pres">
      <dgm:prSet presAssocID="{82D92ADB-F78E-4D6A-BE07-A58502CD1D00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70D40A4-F7D1-4D48-AE9F-7982E0868C38}" type="pres">
      <dgm:prSet presAssocID="{6E6B5DB9-B85D-4A01-8963-3FB48B45BD04}" presName="Accent3" presStyleCnt="0"/>
      <dgm:spPr/>
    </dgm:pt>
    <dgm:pt modelId="{17B56AD8-568E-4DA3-BF07-E1754F05E926}" type="pres">
      <dgm:prSet presAssocID="{6E6B5DB9-B85D-4A01-8963-3FB48B45BD04}" presName="Accent" presStyleLbl="node1" presStyleIdx="2" presStyleCnt="4"/>
      <dgm:spPr/>
    </dgm:pt>
    <dgm:pt modelId="{6B8C1BF6-B5BA-4C7B-8C45-0ABCFB466012}" type="pres">
      <dgm:prSet presAssocID="{6E6B5DB9-B85D-4A01-8963-3FB48B45BD04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88783F2-BF35-4539-805F-63F74197DB9D}" type="pres">
      <dgm:prSet presAssocID="{BA827DC9-BC7B-4848-9AC9-0F485E2B78FB}" presName="Accent4" presStyleCnt="0"/>
      <dgm:spPr/>
    </dgm:pt>
    <dgm:pt modelId="{ED017E3D-C47B-4B04-B394-B90E2A6ECD92}" type="pres">
      <dgm:prSet presAssocID="{BA827DC9-BC7B-4848-9AC9-0F485E2B78FB}" presName="Accent" presStyleLbl="node1" presStyleIdx="3" presStyleCnt="4"/>
      <dgm:spPr/>
    </dgm:pt>
    <dgm:pt modelId="{A4596EE7-097D-4AC1-A548-0FA5700BB751}" type="pres">
      <dgm:prSet presAssocID="{BA827DC9-BC7B-4848-9AC9-0F485E2B78F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40B1A08-8652-4DBC-B5A1-3785F4FD87D3}" type="presOf" srcId="{495BE833-1BC9-428D-9C03-04B5596983D7}" destId="{79A55DAC-747D-40BF-8D00-1C565E66EF75}" srcOrd="0" destOrd="0" presId="urn:microsoft.com/office/officeart/2009/layout/CircleArrowProcess"/>
    <dgm:cxn modelId="{731B471C-48C6-41B0-ABE8-85D62A02DDAA}" srcId="{8A731AA4-11EE-44C4-911C-BF33EAAFC9A0}" destId="{6E6B5DB9-B85D-4A01-8963-3FB48B45BD04}" srcOrd="2" destOrd="0" parTransId="{64C706AC-E89B-4D5D-95FA-1AE16828B0B6}" sibTransId="{F60B5435-091D-4152-A32E-2299E5B38139}"/>
    <dgm:cxn modelId="{4FD83E3E-B983-4205-9F65-3713AA18B2F8}" type="presOf" srcId="{82D92ADB-F78E-4D6A-BE07-A58502CD1D00}" destId="{33FF3164-BD4B-4FF5-9E7D-C664C3DA6CE8}" srcOrd="0" destOrd="0" presId="urn:microsoft.com/office/officeart/2009/layout/CircleArrowProcess"/>
    <dgm:cxn modelId="{11950C43-E825-418C-A718-28CF285DA02B}" type="presOf" srcId="{6E6B5DB9-B85D-4A01-8963-3FB48B45BD04}" destId="{6B8C1BF6-B5BA-4C7B-8C45-0ABCFB466012}" srcOrd="0" destOrd="0" presId="urn:microsoft.com/office/officeart/2009/layout/CircleArrowProcess"/>
    <dgm:cxn modelId="{9E06C54D-E52A-4A97-9AA1-20BC5EDBE7C4}" srcId="{8A731AA4-11EE-44C4-911C-BF33EAAFC9A0}" destId="{82D92ADB-F78E-4D6A-BE07-A58502CD1D00}" srcOrd="1" destOrd="0" parTransId="{C40BFED2-A1B8-4763-8CCA-39CBC1D17C34}" sibTransId="{8DADE1DD-489B-463E-B024-48BBBE067EC7}"/>
    <dgm:cxn modelId="{2893C698-7490-4036-8FE5-0D928EDC6835}" type="presOf" srcId="{BA827DC9-BC7B-4848-9AC9-0F485E2B78FB}" destId="{A4596EE7-097D-4AC1-A548-0FA5700BB751}" srcOrd="0" destOrd="0" presId="urn:microsoft.com/office/officeart/2009/layout/CircleArrowProcess"/>
    <dgm:cxn modelId="{B328CE9B-0AFF-411D-8223-96253B4CF9CB}" type="presOf" srcId="{8A731AA4-11EE-44C4-911C-BF33EAAFC9A0}" destId="{48155A56-912D-4AE9-8B31-F9EEA1EF1127}" srcOrd="0" destOrd="0" presId="urn:microsoft.com/office/officeart/2009/layout/CircleArrowProcess"/>
    <dgm:cxn modelId="{73EA8ED2-83B9-4F00-88BC-F73269349C28}" srcId="{8A731AA4-11EE-44C4-911C-BF33EAAFC9A0}" destId="{495BE833-1BC9-428D-9C03-04B5596983D7}" srcOrd="0" destOrd="0" parTransId="{C7BE066C-522A-4660-A47B-F90D8B18DE96}" sibTransId="{12D14938-4688-4A6C-93B7-ADFEDDC4390C}"/>
    <dgm:cxn modelId="{47460CD4-43EA-43D3-BCDA-F1405654DCD2}" srcId="{8A731AA4-11EE-44C4-911C-BF33EAAFC9A0}" destId="{BA827DC9-BC7B-4848-9AC9-0F485E2B78FB}" srcOrd="3" destOrd="0" parTransId="{2A57C701-69B7-4160-8DA4-AFA969486834}" sibTransId="{88A08AE1-0B7F-4347-80A4-DE847B988F86}"/>
    <dgm:cxn modelId="{848DF233-DF1B-4292-B214-A0CD2D15BB91}" type="presParOf" srcId="{48155A56-912D-4AE9-8B31-F9EEA1EF1127}" destId="{D539EC7D-4B48-4DBB-815E-167D8220DA12}" srcOrd="0" destOrd="0" presId="urn:microsoft.com/office/officeart/2009/layout/CircleArrowProcess"/>
    <dgm:cxn modelId="{A0E12ECD-5288-4C62-A812-120642C0E01B}" type="presParOf" srcId="{D539EC7D-4B48-4DBB-815E-167D8220DA12}" destId="{CB0326C6-30EA-4F74-85FE-B47F5D14B605}" srcOrd="0" destOrd="0" presId="urn:microsoft.com/office/officeart/2009/layout/CircleArrowProcess"/>
    <dgm:cxn modelId="{0515E2F1-E353-4EA5-9AED-1E8D4497F01B}" type="presParOf" srcId="{48155A56-912D-4AE9-8B31-F9EEA1EF1127}" destId="{79A55DAC-747D-40BF-8D00-1C565E66EF75}" srcOrd="1" destOrd="0" presId="urn:microsoft.com/office/officeart/2009/layout/CircleArrowProcess"/>
    <dgm:cxn modelId="{74E96B56-202D-443C-8BDD-42CB88FE65DF}" type="presParOf" srcId="{48155A56-912D-4AE9-8B31-F9EEA1EF1127}" destId="{0947AAEC-7843-4429-8E87-C120CBB8FEE5}" srcOrd="2" destOrd="0" presId="urn:microsoft.com/office/officeart/2009/layout/CircleArrowProcess"/>
    <dgm:cxn modelId="{30B09AB5-6DE4-4736-B688-0CFC8C9109F3}" type="presParOf" srcId="{0947AAEC-7843-4429-8E87-C120CBB8FEE5}" destId="{C924551D-6AA0-4E1B-94C4-946831E2FF9E}" srcOrd="0" destOrd="0" presId="urn:microsoft.com/office/officeart/2009/layout/CircleArrowProcess"/>
    <dgm:cxn modelId="{92B7FB2F-AD81-4522-80E3-6327FA5E6902}" type="presParOf" srcId="{48155A56-912D-4AE9-8B31-F9EEA1EF1127}" destId="{33FF3164-BD4B-4FF5-9E7D-C664C3DA6CE8}" srcOrd="3" destOrd="0" presId="urn:microsoft.com/office/officeart/2009/layout/CircleArrowProcess"/>
    <dgm:cxn modelId="{157E2743-2F69-4DE5-B6F4-ED361E252D43}" type="presParOf" srcId="{48155A56-912D-4AE9-8B31-F9EEA1EF1127}" destId="{970D40A4-F7D1-4D48-AE9F-7982E0868C38}" srcOrd="4" destOrd="0" presId="urn:microsoft.com/office/officeart/2009/layout/CircleArrowProcess"/>
    <dgm:cxn modelId="{B97CD30C-DFFD-48A2-A8CB-40DEF570F300}" type="presParOf" srcId="{970D40A4-F7D1-4D48-AE9F-7982E0868C38}" destId="{17B56AD8-568E-4DA3-BF07-E1754F05E926}" srcOrd="0" destOrd="0" presId="urn:microsoft.com/office/officeart/2009/layout/CircleArrowProcess"/>
    <dgm:cxn modelId="{89A98664-194E-4650-B2EC-712E67076608}" type="presParOf" srcId="{48155A56-912D-4AE9-8B31-F9EEA1EF1127}" destId="{6B8C1BF6-B5BA-4C7B-8C45-0ABCFB466012}" srcOrd="5" destOrd="0" presId="urn:microsoft.com/office/officeart/2009/layout/CircleArrowProcess"/>
    <dgm:cxn modelId="{6A098519-902F-4DFF-B45D-8D8DFE9E2D86}" type="presParOf" srcId="{48155A56-912D-4AE9-8B31-F9EEA1EF1127}" destId="{D88783F2-BF35-4539-805F-63F74197DB9D}" srcOrd="6" destOrd="0" presId="urn:microsoft.com/office/officeart/2009/layout/CircleArrowProcess"/>
    <dgm:cxn modelId="{85AF1969-DCF6-411E-9761-7DEAC3AE2A6A}" type="presParOf" srcId="{D88783F2-BF35-4539-805F-63F74197DB9D}" destId="{ED017E3D-C47B-4B04-B394-B90E2A6ECD92}" srcOrd="0" destOrd="0" presId="urn:microsoft.com/office/officeart/2009/layout/CircleArrowProcess"/>
    <dgm:cxn modelId="{FA9CDF17-9196-4B3D-AA7C-62F6BAEA2E8C}" type="presParOf" srcId="{48155A56-912D-4AE9-8B31-F9EEA1EF1127}" destId="{A4596EE7-097D-4AC1-A548-0FA5700BB751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DD86F6-7377-4AD7-93D9-79D0FE25EF3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CCF9393-81C3-4A0F-9771-CBC500C72C4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0. Phase </a:t>
          </a:r>
          <a:r>
            <a:rPr lang="en-GB" sz="1600" b="0" noProof="0" dirty="0"/>
            <a:t>(Before 05.11.25)</a:t>
          </a:r>
        </a:p>
      </dgm:t>
    </dgm:pt>
    <dgm:pt modelId="{B90427A7-B29F-4061-B7D5-8BD83F709625}" type="parTrans" cxnId="{98A29206-8B6F-473E-AF0A-9D3E2FE8AAA0}">
      <dgm:prSet/>
      <dgm:spPr/>
      <dgm:t>
        <a:bodyPr/>
        <a:lstStyle/>
        <a:p>
          <a:endParaRPr lang="en-US" sz="2800"/>
        </a:p>
      </dgm:t>
    </dgm:pt>
    <dgm:pt modelId="{0197C165-7A4E-4C12-B38D-1FC869D801F6}" type="sibTrans" cxnId="{98A29206-8B6F-473E-AF0A-9D3E2FE8AAA0}">
      <dgm:prSet/>
      <dgm:spPr/>
      <dgm:t>
        <a:bodyPr/>
        <a:lstStyle/>
        <a:p>
          <a:endParaRPr lang="en-US" sz="2800"/>
        </a:p>
      </dgm:t>
    </dgm:pt>
    <dgm:pt modelId="{A61D6B14-D18E-4388-BFDF-59B883F26E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 err="1"/>
            <a:t>Fiware</a:t>
          </a:r>
          <a:r>
            <a:rPr lang="en-GB" sz="1600" noProof="0" dirty="0"/>
            <a:t> Communication Module</a:t>
          </a:r>
        </a:p>
      </dgm:t>
    </dgm:pt>
    <dgm:pt modelId="{A5D72179-1D5C-4F9C-BB3D-8E75275FA6BC}" type="parTrans" cxnId="{3ACD8FEA-1346-4E94-B7A7-A80D35DE0CA2}">
      <dgm:prSet/>
      <dgm:spPr/>
      <dgm:t>
        <a:bodyPr/>
        <a:lstStyle/>
        <a:p>
          <a:endParaRPr lang="en-US" sz="2800"/>
        </a:p>
      </dgm:t>
    </dgm:pt>
    <dgm:pt modelId="{F02C8BBB-6B9F-42DE-AC9C-D9A56E808219}" type="sibTrans" cxnId="{3ACD8FEA-1346-4E94-B7A7-A80D35DE0CA2}">
      <dgm:prSet/>
      <dgm:spPr/>
      <dgm:t>
        <a:bodyPr/>
        <a:lstStyle/>
        <a:p>
          <a:endParaRPr lang="en-US" sz="2800"/>
        </a:p>
      </dgm:t>
    </dgm:pt>
    <dgm:pt modelId="{31AA1909-105D-4469-9BCC-5C1FE9A700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Cygnus Integration</a:t>
          </a:r>
        </a:p>
      </dgm:t>
    </dgm:pt>
    <dgm:pt modelId="{19B0B400-FD2D-4040-B26B-E8E46DC95D1C}" type="parTrans" cxnId="{0781B70D-EA38-4266-80F3-4240896F68EE}">
      <dgm:prSet/>
      <dgm:spPr/>
      <dgm:t>
        <a:bodyPr/>
        <a:lstStyle/>
        <a:p>
          <a:endParaRPr lang="en-US" sz="2800"/>
        </a:p>
      </dgm:t>
    </dgm:pt>
    <dgm:pt modelId="{8B4711AD-FF14-4A2B-A813-1C5EF95F4F10}" type="sibTrans" cxnId="{0781B70D-EA38-4266-80F3-4240896F68EE}">
      <dgm:prSet/>
      <dgm:spPr/>
      <dgm:t>
        <a:bodyPr/>
        <a:lstStyle/>
        <a:p>
          <a:endParaRPr lang="en-US" sz="2800"/>
        </a:p>
      </dgm:t>
    </dgm:pt>
    <dgm:pt modelId="{8D821113-A25A-4484-ACC0-CBB2A87506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YOLO Environment Setup</a:t>
          </a:r>
        </a:p>
      </dgm:t>
    </dgm:pt>
    <dgm:pt modelId="{E3DBBCEE-06FD-4076-BC91-6AC77AC393F9}" type="parTrans" cxnId="{61D33CFE-2DEC-4EC3-B290-85C46CBAE9CE}">
      <dgm:prSet/>
      <dgm:spPr/>
      <dgm:t>
        <a:bodyPr/>
        <a:lstStyle/>
        <a:p>
          <a:endParaRPr lang="en-US" sz="2800"/>
        </a:p>
      </dgm:t>
    </dgm:pt>
    <dgm:pt modelId="{32074ABD-6B90-4193-9643-EC3562A38349}" type="sibTrans" cxnId="{61D33CFE-2DEC-4EC3-B290-85C46CBAE9CE}">
      <dgm:prSet/>
      <dgm:spPr/>
      <dgm:t>
        <a:bodyPr/>
        <a:lstStyle/>
        <a:p>
          <a:endParaRPr lang="en-US" sz="2800"/>
        </a:p>
      </dgm:t>
    </dgm:pt>
    <dgm:pt modelId="{5D681BF4-5C69-4CD6-97BA-D80BA5B2131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2. Phase </a:t>
          </a:r>
          <a:r>
            <a:rPr lang="en-GB" sz="1600" b="0" noProof="0" dirty="0"/>
            <a:t>(12.12.25.-18.12.25)</a:t>
          </a:r>
          <a:endParaRPr lang="en-GB" sz="2000" b="0" noProof="0" dirty="0"/>
        </a:p>
      </dgm:t>
    </dgm:pt>
    <dgm:pt modelId="{39193C72-A67E-4567-A69D-882148954D87}" type="parTrans" cxnId="{E6267A3C-9B7F-4B75-98F8-EDB462A13D20}">
      <dgm:prSet/>
      <dgm:spPr/>
      <dgm:t>
        <a:bodyPr/>
        <a:lstStyle/>
        <a:p>
          <a:endParaRPr lang="en-US" sz="2800"/>
        </a:p>
      </dgm:t>
    </dgm:pt>
    <dgm:pt modelId="{7F24BD92-283C-4AD1-927F-0B834FACA9C7}" type="sibTrans" cxnId="{E6267A3C-9B7F-4B75-98F8-EDB462A13D20}">
      <dgm:prSet/>
      <dgm:spPr/>
      <dgm:t>
        <a:bodyPr/>
        <a:lstStyle/>
        <a:p>
          <a:endParaRPr lang="en-US" sz="2800"/>
        </a:p>
      </dgm:t>
    </dgm:pt>
    <dgm:pt modelId="{08479B09-3D98-4DF1-80E4-FC67562B00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Full Data Faker Imp-</a:t>
          </a:r>
          <a:r>
            <a:rPr lang="en-GB" sz="1600" noProof="0" dirty="0" err="1"/>
            <a:t>lemenation</a:t>
          </a:r>
          <a:endParaRPr lang="en-GB" sz="1600" noProof="0" dirty="0"/>
        </a:p>
      </dgm:t>
    </dgm:pt>
    <dgm:pt modelId="{96B9DB0C-1097-4656-B9DC-E5544439F278}" type="parTrans" cxnId="{82E94E6A-9B38-4993-96D8-B18B6E058AD9}">
      <dgm:prSet/>
      <dgm:spPr/>
      <dgm:t>
        <a:bodyPr/>
        <a:lstStyle/>
        <a:p>
          <a:endParaRPr lang="en-US" sz="2800"/>
        </a:p>
      </dgm:t>
    </dgm:pt>
    <dgm:pt modelId="{CCEFCF44-BA85-437B-9E8C-76DDFE1D6A4B}" type="sibTrans" cxnId="{82E94E6A-9B38-4993-96D8-B18B6E058AD9}">
      <dgm:prSet/>
      <dgm:spPr/>
      <dgm:t>
        <a:bodyPr/>
        <a:lstStyle/>
        <a:p>
          <a:endParaRPr lang="en-US" sz="2800"/>
        </a:p>
      </dgm:t>
    </dgm:pt>
    <dgm:pt modelId="{3F75982F-A225-468A-9A07-15DAAC0206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Leaflet &amp; </a:t>
          </a:r>
          <a:r>
            <a:rPr lang="en-GB" sz="1600" noProof="0" dirty="0" err="1"/>
            <a:t>Graphhopper</a:t>
          </a:r>
          <a:r>
            <a:rPr lang="en-GB" sz="1600" noProof="0" dirty="0"/>
            <a:t> Integration</a:t>
          </a:r>
        </a:p>
      </dgm:t>
    </dgm:pt>
    <dgm:pt modelId="{E180B89A-BC44-4F14-A709-B20E616038E9}" type="parTrans" cxnId="{45F3B643-2B20-44F2-B1D7-358C68529134}">
      <dgm:prSet/>
      <dgm:spPr/>
      <dgm:t>
        <a:bodyPr/>
        <a:lstStyle/>
        <a:p>
          <a:endParaRPr lang="en-US" sz="2800"/>
        </a:p>
      </dgm:t>
    </dgm:pt>
    <dgm:pt modelId="{DA6688F5-CF74-4944-AECB-504670C0A637}" type="sibTrans" cxnId="{45F3B643-2B20-44F2-B1D7-358C68529134}">
      <dgm:prSet/>
      <dgm:spPr/>
      <dgm:t>
        <a:bodyPr/>
        <a:lstStyle/>
        <a:p>
          <a:endParaRPr lang="en-US" sz="2800"/>
        </a:p>
      </dgm:t>
    </dgm:pt>
    <dgm:pt modelId="{E521EEE7-9F6D-4BED-9455-AD32C1D3CF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YOLO preprocessing Pipeline</a:t>
          </a:r>
        </a:p>
      </dgm:t>
    </dgm:pt>
    <dgm:pt modelId="{4831CDD5-49FC-4D28-8ACF-7C9418847FF2}" type="parTrans" cxnId="{896CB142-7F57-41E3-ABFB-5A0D8E2A6F8A}">
      <dgm:prSet/>
      <dgm:spPr/>
      <dgm:t>
        <a:bodyPr/>
        <a:lstStyle/>
        <a:p>
          <a:endParaRPr lang="en-US" sz="2800"/>
        </a:p>
      </dgm:t>
    </dgm:pt>
    <dgm:pt modelId="{AAC7FE62-58CB-4AB4-AA4F-A1DE8DF408B6}" type="sibTrans" cxnId="{896CB142-7F57-41E3-ABFB-5A0D8E2A6F8A}">
      <dgm:prSet/>
      <dgm:spPr/>
      <dgm:t>
        <a:bodyPr/>
        <a:lstStyle/>
        <a:p>
          <a:endParaRPr lang="en-US" sz="2800"/>
        </a:p>
      </dgm:t>
    </dgm:pt>
    <dgm:pt modelId="{F09226E8-D473-4223-A0F9-995A37B582C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3. Phase </a:t>
          </a:r>
          <a:r>
            <a:rPr lang="en-GB" sz="1600" b="0" noProof="0" dirty="0"/>
            <a:t>(19.12.25-02.01.26)</a:t>
          </a:r>
        </a:p>
      </dgm:t>
    </dgm:pt>
    <dgm:pt modelId="{756A3B49-C54B-4ECA-859C-9AE553768493}" type="parTrans" cxnId="{A55215BA-8A4B-40D4-9D4F-142796834248}">
      <dgm:prSet/>
      <dgm:spPr/>
      <dgm:t>
        <a:bodyPr/>
        <a:lstStyle/>
        <a:p>
          <a:endParaRPr lang="en-US" sz="2800"/>
        </a:p>
      </dgm:t>
    </dgm:pt>
    <dgm:pt modelId="{DE537DC5-A861-4F94-9466-E1109C6F4E65}" type="sibTrans" cxnId="{A55215BA-8A4B-40D4-9D4F-142796834248}">
      <dgm:prSet/>
      <dgm:spPr/>
      <dgm:t>
        <a:bodyPr/>
        <a:lstStyle/>
        <a:p>
          <a:endParaRPr lang="en-US" sz="2800"/>
        </a:p>
      </dgm:t>
    </dgm:pt>
    <dgm:pt modelId="{02D522F4-FB83-4550-BAF2-A59463462A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Working YOLO Integration</a:t>
          </a:r>
        </a:p>
      </dgm:t>
    </dgm:pt>
    <dgm:pt modelId="{28ABD4AD-D0B5-4727-9101-6410026B715E}" type="parTrans" cxnId="{282EAD8D-4567-499E-BEAF-EFDF2B90C460}">
      <dgm:prSet/>
      <dgm:spPr/>
      <dgm:t>
        <a:bodyPr/>
        <a:lstStyle/>
        <a:p>
          <a:endParaRPr lang="en-US" sz="2800"/>
        </a:p>
      </dgm:t>
    </dgm:pt>
    <dgm:pt modelId="{E1E72FEA-8732-4DA5-B717-775C9AF9556E}" type="sibTrans" cxnId="{282EAD8D-4567-499E-BEAF-EFDF2B90C460}">
      <dgm:prSet/>
      <dgm:spPr/>
      <dgm:t>
        <a:bodyPr/>
        <a:lstStyle/>
        <a:p>
          <a:endParaRPr lang="en-US" sz="2800"/>
        </a:p>
      </dgm:t>
    </dgm:pt>
    <dgm:pt modelId="{6D76D792-DE0D-4F41-8520-724E022D1D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User Management</a:t>
          </a:r>
        </a:p>
      </dgm:t>
    </dgm:pt>
    <dgm:pt modelId="{FA82AB2C-073C-46CE-A6AC-26CB487E5DDA}" type="parTrans" cxnId="{A5547019-9A9E-428E-AB6D-67FD3F0F0377}">
      <dgm:prSet/>
      <dgm:spPr/>
      <dgm:t>
        <a:bodyPr/>
        <a:lstStyle/>
        <a:p>
          <a:endParaRPr lang="en-US" sz="2800"/>
        </a:p>
      </dgm:t>
    </dgm:pt>
    <dgm:pt modelId="{E645CCC6-9FEC-40BB-B227-9A4E24A7E9AA}" type="sibTrans" cxnId="{A5547019-9A9E-428E-AB6D-67FD3F0F0377}">
      <dgm:prSet/>
      <dgm:spPr/>
      <dgm:t>
        <a:bodyPr/>
        <a:lstStyle/>
        <a:p>
          <a:endParaRPr lang="en-US" sz="2800"/>
        </a:p>
      </dgm:t>
    </dgm:pt>
    <dgm:pt modelId="{64039EDC-C9ED-4139-9B50-7097541C14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Grafana Dashboard With Filters</a:t>
          </a:r>
        </a:p>
      </dgm:t>
    </dgm:pt>
    <dgm:pt modelId="{3583FF4F-1D15-421B-B93B-31BAFEFD641B}" type="parTrans" cxnId="{A59E00D5-6A82-4120-A75F-0A2E0B278B00}">
      <dgm:prSet/>
      <dgm:spPr/>
      <dgm:t>
        <a:bodyPr/>
        <a:lstStyle/>
        <a:p>
          <a:endParaRPr lang="en-US" sz="2800"/>
        </a:p>
      </dgm:t>
    </dgm:pt>
    <dgm:pt modelId="{5A70EE66-4D49-4FBC-B664-2A2F3F7C81ED}" type="sibTrans" cxnId="{A59E00D5-6A82-4120-A75F-0A2E0B278B00}">
      <dgm:prSet/>
      <dgm:spPr/>
      <dgm:t>
        <a:bodyPr/>
        <a:lstStyle/>
        <a:p>
          <a:endParaRPr lang="en-US" sz="2800"/>
        </a:p>
      </dgm:t>
    </dgm:pt>
    <dgm:pt modelId="{3EB3A346-4E28-4FE9-9594-20C26EDC4BC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4. Phase </a:t>
          </a:r>
          <a:r>
            <a:rPr lang="en-GB" sz="1600" b="0" noProof="0" dirty="0"/>
            <a:t>(03.01.26.-09.01.26)</a:t>
          </a:r>
          <a:endParaRPr lang="en-GB" sz="2000" b="0" noProof="0" dirty="0"/>
        </a:p>
      </dgm:t>
    </dgm:pt>
    <dgm:pt modelId="{1EB7453A-081E-4778-A500-5210DBCC3935}" type="parTrans" cxnId="{624E1089-9521-43A7-AA32-51173BDB0C28}">
      <dgm:prSet/>
      <dgm:spPr/>
      <dgm:t>
        <a:bodyPr/>
        <a:lstStyle/>
        <a:p>
          <a:endParaRPr lang="en-US" sz="2800"/>
        </a:p>
      </dgm:t>
    </dgm:pt>
    <dgm:pt modelId="{28A6218A-3FF1-43FE-BE40-7DEBB9ED4C09}" type="sibTrans" cxnId="{624E1089-9521-43A7-AA32-51173BDB0C28}">
      <dgm:prSet/>
      <dgm:spPr/>
      <dgm:t>
        <a:bodyPr/>
        <a:lstStyle/>
        <a:p>
          <a:endParaRPr lang="en-US" sz="2800"/>
        </a:p>
      </dgm:t>
    </dgm:pt>
    <dgm:pt modelId="{0B75EEE4-3720-4D41-B667-D24742C675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Improvement of leaflet and </a:t>
          </a:r>
          <a:r>
            <a:rPr lang="en-GB" sz="1600" noProof="0" dirty="0" err="1"/>
            <a:t>Graphhopper</a:t>
          </a:r>
          <a:r>
            <a:rPr lang="en-GB" sz="1600" noProof="0" dirty="0"/>
            <a:t> integrations</a:t>
          </a:r>
        </a:p>
      </dgm:t>
    </dgm:pt>
    <dgm:pt modelId="{84BFFF22-343D-4376-B7D1-E2413A8FF92D}" type="parTrans" cxnId="{CFE7BA6C-AD3C-4FC0-A7B5-ACABBB69ADB0}">
      <dgm:prSet/>
      <dgm:spPr/>
      <dgm:t>
        <a:bodyPr/>
        <a:lstStyle/>
        <a:p>
          <a:endParaRPr lang="en-US" sz="2800"/>
        </a:p>
      </dgm:t>
    </dgm:pt>
    <dgm:pt modelId="{B60CECE5-3DE7-43F0-A071-CA19EDE0366F}" type="sibTrans" cxnId="{CFE7BA6C-AD3C-4FC0-A7B5-ACABBB69ADB0}">
      <dgm:prSet/>
      <dgm:spPr/>
      <dgm:t>
        <a:bodyPr/>
        <a:lstStyle/>
        <a:p>
          <a:endParaRPr lang="en-US" sz="2800"/>
        </a:p>
      </dgm:t>
    </dgm:pt>
    <dgm:pt modelId="{086036DC-E467-4131-ACA9-1796B19C0A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Working AI Suggestions</a:t>
          </a:r>
        </a:p>
      </dgm:t>
    </dgm:pt>
    <dgm:pt modelId="{D4C37DA8-66C0-48C9-A9EE-85150E6CDEE8}" type="parTrans" cxnId="{A15CAA43-6D49-4786-AAAD-E45B0B0CB32A}">
      <dgm:prSet/>
      <dgm:spPr/>
      <dgm:t>
        <a:bodyPr/>
        <a:lstStyle/>
        <a:p>
          <a:endParaRPr lang="en-US" sz="2800"/>
        </a:p>
      </dgm:t>
    </dgm:pt>
    <dgm:pt modelId="{28C7B437-93A7-411B-A327-7D26EDF2F4FA}" type="sibTrans" cxnId="{A15CAA43-6D49-4786-AAAD-E45B0B0CB32A}">
      <dgm:prSet/>
      <dgm:spPr/>
      <dgm:t>
        <a:bodyPr/>
        <a:lstStyle/>
        <a:p>
          <a:endParaRPr lang="en-US" sz="2800"/>
        </a:p>
      </dgm:t>
    </dgm:pt>
    <dgm:pt modelId="{5A96E7AC-1BED-4D5C-BBEF-A42C5AC3A2E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5. Phase </a:t>
          </a:r>
          <a:r>
            <a:rPr lang="en-GB" sz="1600" b="0" noProof="0" dirty="0"/>
            <a:t>(10.01.26-15.01.26)</a:t>
          </a:r>
          <a:endParaRPr lang="en-GB" sz="2000" b="0" noProof="0" dirty="0"/>
        </a:p>
      </dgm:t>
    </dgm:pt>
    <dgm:pt modelId="{F9EAB0E3-BF89-4651-AAEB-963DDE909541}" type="parTrans" cxnId="{BD4BE0F8-9642-4B1D-8361-B44E6EFB2819}">
      <dgm:prSet/>
      <dgm:spPr/>
      <dgm:t>
        <a:bodyPr/>
        <a:lstStyle/>
        <a:p>
          <a:endParaRPr lang="en-US" sz="2800"/>
        </a:p>
      </dgm:t>
    </dgm:pt>
    <dgm:pt modelId="{752813B2-6D1A-40BF-B3DD-8CDFC9AC3331}" type="sibTrans" cxnId="{BD4BE0F8-9642-4B1D-8361-B44E6EFB2819}">
      <dgm:prSet/>
      <dgm:spPr/>
      <dgm:t>
        <a:bodyPr/>
        <a:lstStyle/>
        <a:p>
          <a:endParaRPr lang="en-US" sz="2800"/>
        </a:p>
      </dgm:t>
    </dgm:pt>
    <dgm:pt modelId="{1331B70E-0919-4169-82DD-58433E10F3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Reward &amp; Report System</a:t>
          </a:r>
        </a:p>
      </dgm:t>
    </dgm:pt>
    <dgm:pt modelId="{419A2701-0905-49A1-B0F9-17CACB629F4F}" type="parTrans" cxnId="{2B0C1D9E-4A00-4049-BA0F-58B4E924D175}">
      <dgm:prSet/>
      <dgm:spPr/>
      <dgm:t>
        <a:bodyPr/>
        <a:lstStyle/>
        <a:p>
          <a:endParaRPr lang="en-US" sz="2800"/>
        </a:p>
      </dgm:t>
    </dgm:pt>
    <dgm:pt modelId="{3A4CD641-E415-4E3D-B66F-70B5DC2C8591}" type="sibTrans" cxnId="{2B0C1D9E-4A00-4049-BA0F-58B4E924D175}">
      <dgm:prSet/>
      <dgm:spPr/>
      <dgm:t>
        <a:bodyPr/>
        <a:lstStyle/>
        <a:p>
          <a:endParaRPr lang="en-US" sz="2800"/>
        </a:p>
      </dgm:t>
    </dgm:pt>
    <dgm:pt modelId="{4011DA59-6EBE-4B36-BD5A-22A5E8C616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Small Refinements</a:t>
          </a:r>
        </a:p>
      </dgm:t>
    </dgm:pt>
    <dgm:pt modelId="{4A63A51B-C887-4641-BFE1-686B100EC076}" type="parTrans" cxnId="{CD15C54E-6A33-42CB-9A21-310BC057ED6F}">
      <dgm:prSet/>
      <dgm:spPr/>
      <dgm:t>
        <a:bodyPr/>
        <a:lstStyle/>
        <a:p>
          <a:endParaRPr lang="en-US" sz="2800"/>
        </a:p>
      </dgm:t>
    </dgm:pt>
    <dgm:pt modelId="{C463B073-C298-4001-99F9-3D6907E2924A}" type="sibTrans" cxnId="{CD15C54E-6A33-42CB-9A21-310BC057ED6F}">
      <dgm:prSet/>
      <dgm:spPr/>
      <dgm:t>
        <a:bodyPr/>
        <a:lstStyle/>
        <a:p>
          <a:endParaRPr lang="en-US" sz="2800"/>
        </a:p>
      </dgm:t>
    </dgm:pt>
    <dgm:pt modelId="{D660014C-A55D-4BA6-8769-C33B1B23129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6. Phase </a:t>
          </a:r>
          <a:r>
            <a:rPr lang="en-GB" sz="1600" b="0" noProof="0" dirty="0"/>
            <a:t>(16.01.26-18.01.26)</a:t>
          </a:r>
        </a:p>
      </dgm:t>
    </dgm:pt>
    <dgm:pt modelId="{6BFFBCAD-598B-48FD-BE38-58F26CC9396C}" type="parTrans" cxnId="{A6E74A32-4415-4011-8039-D5427E10C480}">
      <dgm:prSet/>
      <dgm:spPr/>
      <dgm:t>
        <a:bodyPr/>
        <a:lstStyle/>
        <a:p>
          <a:endParaRPr lang="en-US" sz="2800"/>
        </a:p>
      </dgm:t>
    </dgm:pt>
    <dgm:pt modelId="{A0782DE6-5FA4-4C77-B08F-06873FD715E0}" type="sibTrans" cxnId="{A6E74A32-4415-4011-8039-D5427E10C480}">
      <dgm:prSet/>
      <dgm:spPr/>
      <dgm:t>
        <a:bodyPr/>
        <a:lstStyle/>
        <a:p>
          <a:endParaRPr lang="en-US" sz="2800"/>
        </a:p>
      </dgm:t>
    </dgm:pt>
    <dgm:pt modelId="{3BC2EDAE-7F32-435B-B234-A0E6CC2E5A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Testing &amp; Debugging</a:t>
          </a:r>
        </a:p>
      </dgm:t>
    </dgm:pt>
    <dgm:pt modelId="{100DB60A-81CF-4F9C-B510-C7446AB9F6DA}" type="parTrans" cxnId="{997B4BE5-3F04-4201-9E47-B7254208EF48}">
      <dgm:prSet/>
      <dgm:spPr/>
      <dgm:t>
        <a:bodyPr/>
        <a:lstStyle/>
        <a:p>
          <a:endParaRPr lang="en-US" sz="2800"/>
        </a:p>
      </dgm:t>
    </dgm:pt>
    <dgm:pt modelId="{D869057E-10EF-4292-86B3-4858CF20E13A}" type="sibTrans" cxnId="{997B4BE5-3F04-4201-9E47-B7254208EF48}">
      <dgm:prSet/>
      <dgm:spPr/>
      <dgm:t>
        <a:bodyPr/>
        <a:lstStyle/>
        <a:p>
          <a:endParaRPr lang="en-US" sz="2800"/>
        </a:p>
      </dgm:t>
    </dgm:pt>
    <dgm:pt modelId="{8F449382-A2AC-4B49-985E-1C8FB1DD89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noProof="0" dirty="0"/>
            <a:t>Final Version of Solution &amp; Presentation</a:t>
          </a:r>
        </a:p>
      </dgm:t>
    </dgm:pt>
    <dgm:pt modelId="{7CFA4470-2CF6-477C-8D0D-EE741EACEAB8}" type="parTrans" cxnId="{59D1BBB4-3E12-41BA-896D-E35EA2F9AA46}">
      <dgm:prSet/>
      <dgm:spPr/>
      <dgm:t>
        <a:bodyPr/>
        <a:lstStyle/>
        <a:p>
          <a:endParaRPr lang="en-US" sz="2800"/>
        </a:p>
      </dgm:t>
    </dgm:pt>
    <dgm:pt modelId="{8E33BD64-EF21-4414-8A19-223ADFEB5802}" type="sibTrans" cxnId="{59D1BBB4-3E12-41BA-896D-E35EA2F9AA46}">
      <dgm:prSet/>
      <dgm:spPr/>
      <dgm:t>
        <a:bodyPr/>
        <a:lstStyle/>
        <a:p>
          <a:endParaRPr lang="en-US" sz="2800"/>
        </a:p>
      </dgm:t>
    </dgm:pt>
    <dgm:pt modelId="{A57200FB-7410-42B6-8D4E-21E4DE8F82F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000" b="1" noProof="0" dirty="0"/>
            <a:t>1. Phase </a:t>
          </a:r>
          <a:r>
            <a:rPr lang="en-GB" sz="1600" b="0" noProof="0" dirty="0"/>
            <a:t>(05.11.25-11.12.25)</a:t>
          </a:r>
          <a:endParaRPr lang="en-GB" sz="2000" b="0" noProof="0" dirty="0"/>
        </a:p>
      </dgm:t>
    </dgm:pt>
    <dgm:pt modelId="{C4575866-5457-4B58-8DBA-784414C1386B}" type="parTrans" cxnId="{5B1C6B81-77CD-4937-BE15-3D97481D752F}">
      <dgm:prSet/>
      <dgm:spPr/>
      <dgm:t>
        <a:bodyPr/>
        <a:lstStyle/>
        <a:p>
          <a:endParaRPr lang="de-DE"/>
        </a:p>
      </dgm:t>
    </dgm:pt>
    <dgm:pt modelId="{B91A491F-F2FA-44B7-9E97-C11ECD3A9572}" type="sibTrans" cxnId="{5B1C6B81-77CD-4937-BE15-3D97481D752F}">
      <dgm:prSet/>
      <dgm:spPr/>
      <dgm:t>
        <a:bodyPr/>
        <a:lstStyle/>
        <a:p>
          <a:endParaRPr lang="de-DE"/>
        </a:p>
      </dgm:t>
    </dgm:pt>
    <dgm:pt modelId="{ED7DE2C2-051A-49F8-9464-841F934502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noProof="0" dirty="0"/>
            <a:t>City-Frontend (Map, Grafana)</a:t>
          </a:r>
        </a:p>
      </dgm:t>
    </dgm:pt>
    <dgm:pt modelId="{D5D3C08E-DF9F-42E0-B5F9-653EECB4A288}" type="parTrans" cxnId="{73903613-2373-4BE7-AFFF-5182EA8AFA80}">
      <dgm:prSet/>
      <dgm:spPr/>
      <dgm:t>
        <a:bodyPr/>
        <a:lstStyle/>
        <a:p>
          <a:endParaRPr lang="de-DE"/>
        </a:p>
      </dgm:t>
    </dgm:pt>
    <dgm:pt modelId="{D4D58EE0-5418-43FF-8A62-03E12DBE4924}" type="sibTrans" cxnId="{73903613-2373-4BE7-AFFF-5182EA8AFA80}">
      <dgm:prSet/>
      <dgm:spPr/>
      <dgm:t>
        <a:bodyPr/>
        <a:lstStyle/>
        <a:p>
          <a:endParaRPr lang="de-DE"/>
        </a:p>
      </dgm:t>
    </dgm:pt>
    <dgm:pt modelId="{F1661DF8-0E2C-4F51-BE69-533CDD7133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noProof="0" dirty="0"/>
            <a:t>User-Frontend (React) with Map</a:t>
          </a:r>
        </a:p>
      </dgm:t>
    </dgm:pt>
    <dgm:pt modelId="{A060258B-E23A-4B8D-ACAD-2953E9DF67DE}" type="parTrans" cxnId="{C80C21B2-9E53-469E-9332-E574A22A7D62}">
      <dgm:prSet/>
      <dgm:spPr/>
      <dgm:t>
        <a:bodyPr/>
        <a:lstStyle/>
        <a:p>
          <a:endParaRPr lang="de-DE"/>
        </a:p>
      </dgm:t>
    </dgm:pt>
    <dgm:pt modelId="{4928D415-4ABA-437C-8A9C-10BA7F3CA821}" type="sibTrans" cxnId="{C80C21B2-9E53-469E-9332-E574A22A7D62}">
      <dgm:prSet/>
      <dgm:spPr/>
      <dgm:t>
        <a:bodyPr/>
        <a:lstStyle/>
        <a:p>
          <a:endParaRPr lang="de-DE"/>
        </a:p>
      </dgm:t>
    </dgm:pt>
    <dgm:pt modelId="{0608ABC9-68C2-49AB-85E5-A019DABDA6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noProof="0" dirty="0"/>
            <a:t>Backend (</a:t>
          </a:r>
          <a:r>
            <a:rPr lang="en-GB" sz="1600" b="0" noProof="0" dirty="0" err="1"/>
            <a:t>Fiware</a:t>
          </a:r>
          <a:r>
            <a:rPr lang="en-GB" sz="1600" b="0" noProof="0" dirty="0"/>
            <a:t>, </a:t>
          </a:r>
          <a:r>
            <a:rPr lang="en-GB" sz="1600" b="0" noProof="0" dirty="0" err="1"/>
            <a:t>InfluxDB</a:t>
          </a:r>
          <a:r>
            <a:rPr lang="en-GB" sz="1600" b="0" noProof="0" dirty="0"/>
            <a:t> &amp; Data Fakers)</a:t>
          </a:r>
        </a:p>
      </dgm:t>
    </dgm:pt>
    <dgm:pt modelId="{A5ED8000-F9C9-475B-A2CD-E13F1596F6C4}" type="parTrans" cxnId="{950E0F2E-F9DA-4BF5-8CD2-0B2AD8E1E302}">
      <dgm:prSet/>
      <dgm:spPr/>
      <dgm:t>
        <a:bodyPr/>
        <a:lstStyle/>
        <a:p>
          <a:endParaRPr lang="de-DE"/>
        </a:p>
      </dgm:t>
    </dgm:pt>
    <dgm:pt modelId="{2FE2AE38-C2B4-44BC-BDE2-BF347F701A9F}" type="sibTrans" cxnId="{950E0F2E-F9DA-4BF5-8CD2-0B2AD8E1E302}">
      <dgm:prSet/>
      <dgm:spPr/>
      <dgm:t>
        <a:bodyPr/>
        <a:lstStyle/>
        <a:p>
          <a:endParaRPr lang="de-DE"/>
        </a:p>
      </dgm:t>
    </dgm:pt>
    <dgm:pt modelId="{240928DC-B101-4BD6-A6F5-8F0E1915EACA}" type="pres">
      <dgm:prSet presAssocID="{95DD86F6-7377-4AD7-93D9-79D0FE25EF3A}" presName="root" presStyleCnt="0">
        <dgm:presLayoutVars>
          <dgm:dir/>
          <dgm:resizeHandles val="exact"/>
        </dgm:presLayoutVars>
      </dgm:prSet>
      <dgm:spPr/>
    </dgm:pt>
    <dgm:pt modelId="{6BC7E749-5BB6-4DCD-B846-30B7303B6A01}" type="pres">
      <dgm:prSet presAssocID="{ECCF9393-81C3-4A0F-9771-CBC500C72C48}" presName="compNode" presStyleCnt="0"/>
      <dgm:spPr/>
    </dgm:pt>
    <dgm:pt modelId="{4C65B68A-0F3D-4ED9-9E7B-5AC9241991AB}" type="pres">
      <dgm:prSet presAssocID="{ECCF9393-81C3-4A0F-9771-CBC500C72C4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hr mit einfarbiger Füllung"/>
        </a:ext>
      </dgm:extLst>
    </dgm:pt>
    <dgm:pt modelId="{7F857136-8522-4B6D-9424-0BC707A8730E}" type="pres">
      <dgm:prSet presAssocID="{ECCF9393-81C3-4A0F-9771-CBC500C72C48}" presName="iconSpace" presStyleCnt="0"/>
      <dgm:spPr/>
    </dgm:pt>
    <dgm:pt modelId="{A25C1FD3-D665-4C42-8F23-A2EEA6A53077}" type="pres">
      <dgm:prSet presAssocID="{ECCF9393-81C3-4A0F-9771-CBC500C72C48}" presName="parTx" presStyleLbl="revTx" presStyleIdx="0" presStyleCnt="14">
        <dgm:presLayoutVars>
          <dgm:chMax val="0"/>
          <dgm:chPref val="0"/>
        </dgm:presLayoutVars>
      </dgm:prSet>
      <dgm:spPr/>
    </dgm:pt>
    <dgm:pt modelId="{37F721AB-F7E1-4417-8BE6-7C33565A18B3}" type="pres">
      <dgm:prSet presAssocID="{ECCF9393-81C3-4A0F-9771-CBC500C72C48}" presName="txSpace" presStyleCnt="0"/>
      <dgm:spPr/>
    </dgm:pt>
    <dgm:pt modelId="{0E171359-0B4C-4C99-A4B7-02D49117EE66}" type="pres">
      <dgm:prSet presAssocID="{ECCF9393-81C3-4A0F-9771-CBC500C72C48}" presName="desTx" presStyleLbl="revTx" presStyleIdx="1" presStyleCnt="14" custScaleX="112741">
        <dgm:presLayoutVars/>
      </dgm:prSet>
      <dgm:spPr/>
    </dgm:pt>
    <dgm:pt modelId="{7676CE8E-447A-4EAF-81AC-C0B938B4FECF}" type="pres">
      <dgm:prSet presAssocID="{0197C165-7A4E-4C12-B38D-1FC869D801F6}" presName="sibTrans" presStyleCnt="0"/>
      <dgm:spPr/>
    </dgm:pt>
    <dgm:pt modelId="{7C5CF79F-D4EF-4588-A458-9C4BC6249E0B}" type="pres">
      <dgm:prSet presAssocID="{A57200FB-7410-42B6-8D4E-21E4DE8F82FF}" presName="compNode" presStyleCnt="0"/>
      <dgm:spPr/>
    </dgm:pt>
    <dgm:pt modelId="{5211878F-C086-41DE-B981-C289A13787E0}" type="pres">
      <dgm:prSet presAssocID="{A57200FB-7410-42B6-8D4E-21E4DE8F82F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</dgm:spPr>
      <dgm:extLst>
        <a:ext uri="{E40237B7-FDA0-4F09-8148-C483321AD2D9}">
          <dgm14:cNvPr xmlns:dgm14="http://schemas.microsoft.com/office/drawing/2010/diagram" id="0" name="" descr="Server mit einfarbiger Füllung"/>
        </a:ext>
      </dgm:extLst>
    </dgm:pt>
    <dgm:pt modelId="{646204A8-A962-4AAC-B615-0938A5AACC8D}" type="pres">
      <dgm:prSet presAssocID="{A57200FB-7410-42B6-8D4E-21E4DE8F82FF}" presName="iconSpace" presStyleCnt="0"/>
      <dgm:spPr/>
    </dgm:pt>
    <dgm:pt modelId="{0647B4DF-FD89-4859-9460-727569935741}" type="pres">
      <dgm:prSet presAssocID="{A57200FB-7410-42B6-8D4E-21E4DE8F82FF}" presName="parTx" presStyleLbl="revTx" presStyleIdx="2" presStyleCnt="14">
        <dgm:presLayoutVars>
          <dgm:chMax val="0"/>
          <dgm:chPref val="0"/>
        </dgm:presLayoutVars>
      </dgm:prSet>
      <dgm:spPr/>
    </dgm:pt>
    <dgm:pt modelId="{A90CDA11-A4AD-4DB4-B767-FC559BF674CF}" type="pres">
      <dgm:prSet presAssocID="{A57200FB-7410-42B6-8D4E-21E4DE8F82FF}" presName="txSpace" presStyleCnt="0"/>
      <dgm:spPr/>
    </dgm:pt>
    <dgm:pt modelId="{602FE223-9198-4CE4-894A-AB6112AA6F40}" type="pres">
      <dgm:prSet presAssocID="{A57200FB-7410-42B6-8D4E-21E4DE8F82FF}" presName="desTx" presStyleLbl="revTx" presStyleIdx="3" presStyleCnt="14">
        <dgm:presLayoutVars/>
      </dgm:prSet>
      <dgm:spPr/>
    </dgm:pt>
    <dgm:pt modelId="{4B459916-0275-4A52-B321-D4E72BE62C4A}" type="pres">
      <dgm:prSet presAssocID="{B91A491F-F2FA-44B7-9E97-C11ECD3A9572}" presName="sibTrans" presStyleCnt="0"/>
      <dgm:spPr/>
    </dgm:pt>
    <dgm:pt modelId="{15DBF970-A2B1-4276-BFB5-9B21C6B2D9BB}" type="pres">
      <dgm:prSet presAssocID="{5D681BF4-5C69-4CD6-97BA-D80BA5B21315}" presName="compNode" presStyleCnt="0"/>
      <dgm:spPr/>
    </dgm:pt>
    <dgm:pt modelId="{11FD6E09-2CAA-454A-9CE0-3130019DA2BC}" type="pres">
      <dgm:prSet presAssocID="{5D681BF4-5C69-4CD6-97BA-D80BA5B2131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1E7F3115-ECD9-4E30-A325-C9DB9C21586D}" type="pres">
      <dgm:prSet presAssocID="{5D681BF4-5C69-4CD6-97BA-D80BA5B21315}" presName="iconSpace" presStyleCnt="0"/>
      <dgm:spPr/>
    </dgm:pt>
    <dgm:pt modelId="{84CA147D-8F5E-4115-9A04-0589407BC67A}" type="pres">
      <dgm:prSet presAssocID="{5D681BF4-5C69-4CD6-97BA-D80BA5B21315}" presName="parTx" presStyleLbl="revTx" presStyleIdx="4" presStyleCnt="14">
        <dgm:presLayoutVars>
          <dgm:chMax val="0"/>
          <dgm:chPref val="0"/>
        </dgm:presLayoutVars>
      </dgm:prSet>
      <dgm:spPr/>
    </dgm:pt>
    <dgm:pt modelId="{47B20031-5F35-4B7D-B9BB-44D95BDA47AF}" type="pres">
      <dgm:prSet presAssocID="{5D681BF4-5C69-4CD6-97BA-D80BA5B21315}" presName="txSpace" presStyleCnt="0"/>
      <dgm:spPr/>
    </dgm:pt>
    <dgm:pt modelId="{8327972B-30BA-4D90-B9A8-8605D01402FB}" type="pres">
      <dgm:prSet presAssocID="{5D681BF4-5C69-4CD6-97BA-D80BA5B21315}" presName="desTx" presStyleLbl="revTx" presStyleIdx="5" presStyleCnt="14">
        <dgm:presLayoutVars/>
      </dgm:prSet>
      <dgm:spPr/>
    </dgm:pt>
    <dgm:pt modelId="{ACE5CC60-3A62-41CC-8922-749B8624A89C}" type="pres">
      <dgm:prSet presAssocID="{7F24BD92-283C-4AD1-927F-0B834FACA9C7}" presName="sibTrans" presStyleCnt="0"/>
      <dgm:spPr/>
    </dgm:pt>
    <dgm:pt modelId="{34E0EA34-1C30-424E-951F-435AE499928D}" type="pres">
      <dgm:prSet presAssocID="{F09226E8-D473-4223-A0F9-995A37B582CC}" presName="compNode" presStyleCnt="0"/>
      <dgm:spPr/>
    </dgm:pt>
    <dgm:pt modelId="{DB1229DC-6CFC-4792-AA25-D778569A18A6}" type="pres">
      <dgm:prSet presAssocID="{F09226E8-D473-4223-A0F9-995A37B582C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3B9984F-BC4D-4CE0-B4B4-530E6857A877}" type="pres">
      <dgm:prSet presAssocID="{F09226E8-D473-4223-A0F9-995A37B582CC}" presName="iconSpace" presStyleCnt="0"/>
      <dgm:spPr/>
    </dgm:pt>
    <dgm:pt modelId="{F7F13787-78B6-4F9C-A076-90CF906EBB3D}" type="pres">
      <dgm:prSet presAssocID="{F09226E8-D473-4223-A0F9-995A37B582CC}" presName="parTx" presStyleLbl="revTx" presStyleIdx="6" presStyleCnt="14">
        <dgm:presLayoutVars>
          <dgm:chMax val="0"/>
          <dgm:chPref val="0"/>
        </dgm:presLayoutVars>
      </dgm:prSet>
      <dgm:spPr/>
    </dgm:pt>
    <dgm:pt modelId="{64AB7F2E-6154-4842-9176-1D2F181A3ABE}" type="pres">
      <dgm:prSet presAssocID="{F09226E8-D473-4223-A0F9-995A37B582CC}" presName="txSpace" presStyleCnt="0"/>
      <dgm:spPr/>
    </dgm:pt>
    <dgm:pt modelId="{995C1B6D-48C8-496D-BF7D-3CD2C8547CC7}" type="pres">
      <dgm:prSet presAssocID="{F09226E8-D473-4223-A0F9-995A37B582CC}" presName="desTx" presStyleLbl="revTx" presStyleIdx="7" presStyleCnt="14">
        <dgm:presLayoutVars/>
      </dgm:prSet>
      <dgm:spPr/>
    </dgm:pt>
    <dgm:pt modelId="{E98B4629-EE26-44C4-BDA0-67850D43ADB8}" type="pres">
      <dgm:prSet presAssocID="{DE537DC5-A861-4F94-9466-E1109C6F4E65}" presName="sibTrans" presStyleCnt="0"/>
      <dgm:spPr/>
    </dgm:pt>
    <dgm:pt modelId="{EA52284E-CC4A-446B-9BD0-F7D9BA1A3D51}" type="pres">
      <dgm:prSet presAssocID="{3EB3A346-4E28-4FE9-9594-20C26EDC4BCA}" presName="compNode" presStyleCnt="0"/>
      <dgm:spPr/>
    </dgm:pt>
    <dgm:pt modelId="{B4AAFB5A-9A7E-4B68-B56A-09357CD82624}" type="pres">
      <dgm:prSet presAssocID="{3EB3A346-4E28-4FE9-9594-20C26EDC4BC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sprechung"/>
        </a:ext>
      </dgm:extLst>
    </dgm:pt>
    <dgm:pt modelId="{1469D654-86B5-4F82-BC91-97E4BE4E4F46}" type="pres">
      <dgm:prSet presAssocID="{3EB3A346-4E28-4FE9-9594-20C26EDC4BCA}" presName="iconSpace" presStyleCnt="0"/>
      <dgm:spPr/>
    </dgm:pt>
    <dgm:pt modelId="{16B34EC3-B51C-4E83-B6C2-82B0484FCBD4}" type="pres">
      <dgm:prSet presAssocID="{3EB3A346-4E28-4FE9-9594-20C26EDC4BCA}" presName="parTx" presStyleLbl="revTx" presStyleIdx="8" presStyleCnt="14">
        <dgm:presLayoutVars>
          <dgm:chMax val="0"/>
          <dgm:chPref val="0"/>
        </dgm:presLayoutVars>
      </dgm:prSet>
      <dgm:spPr/>
    </dgm:pt>
    <dgm:pt modelId="{E3A8A5D9-A9B1-440C-A32E-F8A63483D043}" type="pres">
      <dgm:prSet presAssocID="{3EB3A346-4E28-4FE9-9594-20C26EDC4BCA}" presName="txSpace" presStyleCnt="0"/>
      <dgm:spPr/>
    </dgm:pt>
    <dgm:pt modelId="{E15AD36E-01D2-4AA0-9470-F0A5B907C01F}" type="pres">
      <dgm:prSet presAssocID="{3EB3A346-4E28-4FE9-9594-20C26EDC4BCA}" presName="desTx" presStyleLbl="revTx" presStyleIdx="9" presStyleCnt="14">
        <dgm:presLayoutVars/>
      </dgm:prSet>
      <dgm:spPr/>
    </dgm:pt>
    <dgm:pt modelId="{61D29A30-3D4C-4606-B30E-A4CDD5D88870}" type="pres">
      <dgm:prSet presAssocID="{28A6218A-3FF1-43FE-BE40-7DEBB9ED4C09}" presName="sibTrans" presStyleCnt="0"/>
      <dgm:spPr/>
    </dgm:pt>
    <dgm:pt modelId="{9A23A43B-99E2-4648-BA0A-0F6239F463CC}" type="pres">
      <dgm:prSet presAssocID="{5A96E7AC-1BED-4D5C-BBEF-A42C5AC3A2E2}" presName="compNode" presStyleCnt="0"/>
      <dgm:spPr/>
    </dgm:pt>
    <dgm:pt modelId="{6269F4E6-949E-4D72-8C30-6FEFE66D98F6}" type="pres">
      <dgm:prSet presAssocID="{5A96E7AC-1BED-4D5C-BBEF-A42C5AC3A2E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st"/>
        </a:ext>
      </dgm:extLst>
    </dgm:pt>
    <dgm:pt modelId="{B53ED63D-8E4A-41B6-A423-E421DCB8E82F}" type="pres">
      <dgm:prSet presAssocID="{5A96E7AC-1BED-4D5C-BBEF-A42C5AC3A2E2}" presName="iconSpace" presStyleCnt="0"/>
      <dgm:spPr/>
    </dgm:pt>
    <dgm:pt modelId="{A23C1093-8557-4293-AF0B-F7CA22A45360}" type="pres">
      <dgm:prSet presAssocID="{5A96E7AC-1BED-4D5C-BBEF-A42C5AC3A2E2}" presName="parTx" presStyleLbl="revTx" presStyleIdx="10" presStyleCnt="14">
        <dgm:presLayoutVars>
          <dgm:chMax val="0"/>
          <dgm:chPref val="0"/>
        </dgm:presLayoutVars>
      </dgm:prSet>
      <dgm:spPr/>
    </dgm:pt>
    <dgm:pt modelId="{76F0490C-01D7-40DC-B958-C2B541F3B03E}" type="pres">
      <dgm:prSet presAssocID="{5A96E7AC-1BED-4D5C-BBEF-A42C5AC3A2E2}" presName="txSpace" presStyleCnt="0"/>
      <dgm:spPr/>
    </dgm:pt>
    <dgm:pt modelId="{65628D1E-90A1-4E57-BF24-BEA31EA8AE8B}" type="pres">
      <dgm:prSet presAssocID="{5A96E7AC-1BED-4D5C-BBEF-A42C5AC3A2E2}" presName="desTx" presStyleLbl="revTx" presStyleIdx="11" presStyleCnt="14">
        <dgm:presLayoutVars/>
      </dgm:prSet>
      <dgm:spPr/>
    </dgm:pt>
    <dgm:pt modelId="{3908F248-2DCD-4D0F-83B9-D773AD7B9119}" type="pres">
      <dgm:prSet presAssocID="{752813B2-6D1A-40BF-B3DD-8CDFC9AC3331}" presName="sibTrans" presStyleCnt="0"/>
      <dgm:spPr/>
    </dgm:pt>
    <dgm:pt modelId="{FE9FEBB7-B084-4133-8A7D-92BCEF79DA76}" type="pres">
      <dgm:prSet presAssocID="{D660014C-A55D-4BA6-8769-C33B1B231293}" presName="compNode" presStyleCnt="0"/>
      <dgm:spPr/>
    </dgm:pt>
    <dgm:pt modelId="{D0AA8466-F7E4-4002-8A3B-72710BC4CF8A}" type="pres">
      <dgm:prSet presAssocID="{D660014C-A55D-4BA6-8769-C33B1B23129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768EC10-68CE-4DA2-8E62-39269C9F41B7}" type="pres">
      <dgm:prSet presAssocID="{D660014C-A55D-4BA6-8769-C33B1B231293}" presName="iconSpace" presStyleCnt="0"/>
      <dgm:spPr/>
    </dgm:pt>
    <dgm:pt modelId="{37119C95-FFF9-4B38-B54A-2B9A67CDF9AA}" type="pres">
      <dgm:prSet presAssocID="{D660014C-A55D-4BA6-8769-C33B1B231293}" presName="parTx" presStyleLbl="revTx" presStyleIdx="12" presStyleCnt="14">
        <dgm:presLayoutVars>
          <dgm:chMax val="0"/>
          <dgm:chPref val="0"/>
        </dgm:presLayoutVars>
      </dgm:prSet>
      <dgm:spPr/>
    </dgm:pt>
    <dgm:pt modelId="{A3852A27-EDDA-4E0C-B3F1-CA9CB3E24781}" type="pres">
      <dgm:prSet presAssocID="{D660014C-A55D-4BA6-8769-C33B1B231293}" presName="txSpace" presStyleCnt="0"/>
      <dgm:spPr/>
    </dgm:pt>
    <dgm:pt modelId="{47EF2D59-B2F0-4BBE-B784-5AA89552115F}" type="pres">
      <dgm:prSet presAssocID="{D660014C-A55D-4BA6-8769-C33B1B231293}" presName="desTx" presStyleLbl="revTx" presStyleIdx="13" presStyleCnt="14">
        <dgm:presLayoutVars/>
      </dgm:prSet>
      <dgm:spPr/>
    </dgm:pt>
  </dgm:ptLst>
  <dgm:cxnLst>
    <dgm:cxn modelId="{98A29206-8B6F-473E-AF0A-9D3E2FE8AAA0}" srcId="{95DD86F6-7377-4AD7-93D9-79D0FE25EF3A}" destId="{ECCF9393-81C3-4A0F-9771-CBC500C72C48}" srcOrd="0" destOrd="0" parTransId="{B90427A7-B29F-4061-B7D5-8BD83F709625}" sibTransId="{0197C165-7A4E-4C12-B38D-1FC869D801F6}"/>
    <dgm:cxn modelId="{0781B70D-EA38-4266-80F3-4240896F68EE}" srcId="{A57200FB-7410-42B6-8D4E-21E4DE8F82FF}" destId="{31AA1909-105D-4469-9BCC-5C1FE9A70089}" srcOrd="1" destOrd="0" parTransId="{19B0B400-FD2D-4040-B26B-E8E46DC95D1C}" sibTransId="{8B4711AD-FF14-4A2B-A813-1C5EF95F4F10}"/>
    <dgm:cxn modelId="{73903613-2373-4BE7-AFFF-5182EA8AFA80}" srcId="{ECCF9393-81C3-4A0F-9771-CBC500C72C48}" destId="{ED7DE2C2-051A-49F8-9464-841F9345020D}" srcOrd="0" destOrd="0" parTransId="{D5D3C08E-DF9F-42E0-B5F9-653EECB4A288}" sibTransId="{D4D58EE0-5418-43FF-8A62-03E12DBE4924}"/>
    <dgm:cxn modelId="{A5547019-9A9E-428E-AB6D-67FD3F0F0377}" srcId="{F09226E8-D473-4223-A0F9-995A37B582CC}" destId="{6D76D792-DE0D-4F41-8520-724E022D1D20}" srcOrd="1" destOrd="0" parTransId="{FA82AB2C-073C-46CE-A6AC-26CB487E5DDA}" sibTransId="{E645CCC6-9FEC-40BB-B227-9A4E24A7E9AA}"/>
    <dgm:cxn modelId="{950E0F2E-F9DA-4BF5-8CD2-0B2AD8E1E302}" srcId="{ECCF9393-81C3-4A0F-9771-CBC500C72C48}" destId="{0608ABC9-68C2-49AB-85E5-A019DABDA610}" srcOrd="2" destOrd="0" parTransId="{A5ED8000-F9C9-475B-A2CD-E13F1596F6C4}" sibTransId="{2FE2AE38-C2B4-44BC-BDE2-BF347F701A9F}"/>
    <dgm:cxn modelId="{A6E74A32-4415-4011-8039-D5427E10C480}" srcId="{95DD86F6-7377-4AD7-93D9-79D0FE25EF3A}" destId="{D660014C-A55D-4BA6-8769-C33B1B231293}" srcOrd="6" destOrd="0" parTransId="{6BFFBCAD-598B-48FD-BE38-58F26CC9396C}" sibTransId="{A0782DE6-5FA4-4C77-B08F-06873FD715E0}"/>
    <dgm:cxn modelId="{5915E232-34B6-45C3-9DC9-08BF81134ED9}" type="presOf" srcId="{5D681BF4-5C69-4CD6-97BA-D80BA5B21315}" destId="{84CA147D-8F5E-4115-9A04-0589407BC67A}" srcOrd="0" destOrd="0" presId="urn:microsoft.com/office/officeart/2018/2/layout/IconLabelDescriptionList"/>
    <dgm:cxn modelId="{E6267A3C-9B7F-4B75-98F8-EDB462A13D20}" srcId="{95DD86F6-7377-4AD7-93D9-79D0FE25EF3A}" destId="{5D681BF4-5C69-4CD6-97BA-D80BA5B21315}" srcOrd="2" destOrd="0" parTransId="{39193C72-A67E-4567-A69D-882148954D87}" sibTransId="{7F24BD92-283C-4AD1-927F-0B834FACA9C7}"/>
    <dgm:cxn modelId="{9693A85B-BA6E-4523-A4AA-D6B84E78EEF2}" type="presOf" srcId="{E521EEE7-9F6D-4BED-9455-AD32C1D3CF0C}" destId="{8327972B-30BA-4D90-B9A8-8605D01402FB}" srcOrd="0" destOrd="2" presId="urn:microsoft.com/office/officeart/2018/2/layout/IconLabelDescriptionList"/>
    <dgm:cxn modelId="{896CB142-7F57-41E3-ABFB-5A0D8E2A6F8A}" srcId="{5D681BF4-5C69-4CD6-97BA-D80BA5B21315}" destId="{E521EEE7-9F6D-4BED-9455-AD32C1D3CF0C}" srcOrd="2" destOrd="0" parTransId="{4831CDD5-49FC-4D28-8ACF-7C9418847FF2}" sibTransId="{AAC7FE62-58CB-4AB4-AA4F-A1DE8DF408B6}"/>
    <dgm:cxn modelId="{A15CAA43-6D49-4786-AAAD-E45B0B0CB32A}" srcId="{3EB3A346-4E28-4FE9-9594-20C26EDC4BCA}" destId="{086036DC-E467-4131-ACA9-1796B19C0A1B}" srcOrd="1" destOrd="0" parTransId="{D4C37DA8-66C0-48C9-A9EE-85150E6CDEE8}" sibTransId="{28C7B437-93A7-411B-A327-7D26EDF2F4FA}"/>
    <dgm:cxn modelId="{45F3B643-2B20-44F2-B1D7-358C68529134}" srcId="{5D681BF4-5C69-4CD6-97BA-D80BA5B21315}" destId="{3F75982F-A225-468A-9A07-15DAAC020652}" srcOrd="1" destOrd="0" parTransId="{E180B89A-BC44-4F14-A709-B20E616038E9}" sibTransId="{DA6688F5-CF74-4944-AECB-504670C0A637}"/>
    <dgm:cxn modelId="{01FCE847-0F75-40C0-920F-4D54DADB59A3}" type="presOf" srcId="{4011DA59-6EBE-4B36-BD5A-22A5E8C616BB}" destId="{65628D1E-90A1-4E57-BF24-BEA31EA8AE8B}" srcOrd="0" destOrd="1" presId="urn:microsoft.com/office/officeart/2018/2/layout/IconLabelDescriptionList"/>
    <dgm:cxn modelId="{D308BB49-56BC-4CA0-B083-80CDB25EFBC1}" type="presOf" srcId="{5A96E7AC-1BED-4D5C-BBEF-A42C5AC3A2E2}" destId="{A23C1093-8557-4293-AF0B-F7CA22A45360}" srcOrd="0" destOrd="0" presId="urn:microsoft.com/office/officeart/2018/2/layout/IconLabelDescriptionList"/>
    <dgm:cxn modelId="{82E94E6A-9B38-4993-96D8-B18B6E058AD9}" srcId="{5D681BF4-5C69-4CD6-97BA-D80BA5B21315}" destId="{08479B09-3D98-4DF1-80E4-FC67562B007C}" srcOrd="0" destOrd="0" parTransId="{96B9DB0C-1097-4656-B9DC-E5544439F278}" sibTransId="{CCEFCF44-BA85-437B-9E8C-76DDFE1D6A4B}"/>
    <dgm:cxn modelId="{CFE7BA6C-AD3C-4FC0-A7B5-ACABBB69ADB0}" srcId="{3EB3A346-4E28-4FE9-9594-20C26EDC4BCA}" destId="{0B75EEE4-3720-4D41-B667-D24742C675F1}" srcOrd="0" destOrd="0" parTransId="{84BFFF22-343D-4376-B7D1-E2413A8FF92D}" sibTransId="{B60CECE5-3DE7-43F0-A071-CA19EDE0366F}"/>
    <dgm:cxn modelId="{CD15C54E-6A33-42CB-9A21-310BC057ED6F}" srcId="{5A96E7AC-1BED-4D5C-BBEF-A42C5AC3A2E2}" destId="{4011DA59-6EBE-4B36-BD5A-22A5E8C616BB}" srcOrd="1" destOrd="0" parTransId="{4A63A51B-C887-4641-BFE1-686B100EC076}" sibTransId="{C463B073-C298-4001-99F9-3D6907E2924A}"/>
    <dgm:cxn modelId="{6880C84F-B05C-4172-8F2A-BA803317BDED}" type="presOf" srcId="{F09226E8-D473-4223-A0F9-995A37B582CC}" destId="{F7F13787-78B6-4F9C-A076-90CF906EBB3D}" srcOrd="0" destOrd="0" presId="urn:microsoft.com/office/officeart/2018/2/layout/IconLabelDescriptionList"/>
    <dgm:cxn modelId="{0A780479-C1DD-47A5-ACB4-61230483052F}" type="presOf" srcId="{31AA1909-105D-4469-9BCC-5C1FE9A70089}" destId="{602FE223-9198-4CE4-894A-AB6112AA6F40}" srcOrd="0" destOrd="1" presId="urn:microsoft.com/office/officeart/2018/2/layout/IconLabelDescriptionList"/>
    <dgm:cxn modelId="{6640BA7E-CC67-464C-8644-32775C6E3548}" type="presOf" srcId="{ECCF9393-81C3-4A0F-9771-CBC500C72C48}" destId="{A25C1FD3-D665-4C42-8F23-A2EEA6A53077}" srcOrd="0" destOrd="0" presId="urn:microsoft.com/office/officeart/2018/2/layout/IconLabelDescriptionList"/>
    <dgm:cxn modelId="{832B8180-1774-4DAA-8845-5F8768DB8D0A}" type="presOf" srcId="{A57200FB-7410-42B6-8D4E-21E4DE8F82FF}" destId="{0647B4DF-FD89-4859-9460-727569935741}" srcOrd="0" destOrd="0" presId="urn:microsoft.com/office/officeart/2018/2/layout/IconLabelDescriptionList"/>
    <dgm:cxn modelId="{5B1C6B81-77CD-4937-BE15-3D97481D752F}" srcId="{95DD86F6-7377-4AD7-93D9-79D0FE25EF3A}" destId="{A57200FB-7410-42B6-8D4E-21E4DE8F82FF}" srcOrd="1" destOrd="0" parTransId="{C4575866-5457-4B58-8DBA-784414C1386B}" sibTransId="{B91A491F-F2FA-44B7-9E97-C11ECD3A9572}"/>
    <dgm:cxn modelId="{624E1089-9521-43A7-AA32-51173BDB0C28}" srcId="{95DD86F6-7377-4AD7-93D9-79D0FE25EF3A}" destId="{3EB3A346-4E28-4FE9-9594-20C26EDC4BCA}" srcOrd="4" destOrd="0" parTransId="{1EB7453A-081E-4778-A500-5210DBCC3935}" sibTransId="{28A6218A-3FF1-43FE-BE40-7DEBB9ED4C09}"/>
    <dgm:cxn modelId="{5C041C8C-906C-4D15-9875-B232E56477F9}" type="presOf" srcId="{3F75982F-A225-468A-9A07-15DAAC020652}" destId="{8327972B-30BA-4D90-B9A8-8605D01402FB}" srcOrd="0" destOrd="1" presId="urn:microsoft.com/office/officeart/2018/2/layout/IconLabelDescriptionList"/>
    <dgm:cxn modelId="{282EAD8D-4567-499E-BEAF-EFDF2B90C460}" srcId="{F09226E8-D473-4223-A0F9-995A37B582CC}" destId="{02D522F4-FB83-4550-BAF2-A59463462A64}" srcOrd="0" destOrd="0" parTransId="{28ABD4AD-D0B5-4727-9101-6410026B715E}" sibTransId="{E1E72FEA-8732-4DA5-B717-775C9AF9556E}"/>
    <dgm:cxn modelId="{EE173F8E-05A3-443C-A471-DE41DDC82BDB}" type="presOf" srcId="{086036DC-E467-4131-ACA9-1796B19C0A1B}" destId="{E15AD36E-01D2-4AA0-9470-F0A5B907C01F}" srcOrd="0" destOrd="1" presId="urn:microsoft.com/office/officeart/2018/2/layout/IconLabelDescriptionList"/>
    <dgm:cxn modelId="{217E9F96-28E7-49E1-A997-F09C598AE180}" type="presOf" srcId="{ED7DE2C2-051A-49F8-9464-841F9345020D}" destId="{0E171359-0B4C-4C99-A4B7-02D49117EE66}" srcOrd="0" destOrd="0" presId="urn:microsoft.com/office/officeart/2018/2/layout/IconLabelDescriptionList"/>
    <dgm:cxn modelId="{22F14E9B-5002-43C3-8A75-C9A63A07DE1C}" type="presOf" srcId="{3BC2EDAE-7F32-435B-B234-A0E6CC2E5AA5}" destId="{47EF2D59-B2F0-4BBE-B784-5AA89552115F}" srcOrd="0" destOrd="0" presId="urn:microsoft.com/office/officeart/2018/2/layout/IconLabelDescriptionList"/>
    <dgm:cxn modelId="{52E7A69C-B26D-496F-BF4E-AA7F372A2654}" type="presOf" srcId="{8D821113-A25A-4484-ACC0-CBB2A87506B6}" destId="{602FE223-9198-4CE4-894A-AB6112AA6F40}" srcOrd="0" destOrd="2" presId="urn:microsoft.com/office/officeart/2018/2/layout/IconLabelDescriptionList"/>
    <dgm:cxn modelId="{2B0C1D9E-4A00-4049-BA0F-58B4E924D175}" srcId="{5A96E7AC-1BED-4D5C-BBEF-A42C5AC3A2E2}" destId="{1331B70E-0919-4169-82DD-58433E10F317}" srcOrd="0" destOrd="0" parTransId="{419A2701-0905-49A1-B0F9-17CACB629F4F}" sibTransId="{3A4CD641-E415-4E3D-B66F-70B5DC2C8591}"/>
    <dgm:cxn modelId="{51DEB6A5-CD4A-4D65-B190-465EADBCF62D}" type="presOf" srcId="{0B75EEE4-3720-4D41-B667-D24742C675F1}" destId="{E15AD36E-01D2-4AA0-9470-F0A5B907C01F}" srcOrd="0" destOrd="0" presId="urn:microsoft.com/office/officeart/2018/2/layout/IconLabelDescriptionList"/>
    <dgm:cxn modelId="{C80C21B2-9E53-469E-9332-E574A22A7D62}" srcId="{ECCF9393-81C3-4A0F-9771-CBC500C72C48}" destId="{F1661DF8-0E2C-4F51-BE69-533CDD713393}" srcOrd="1" destOrd="0" parTransId="{A060258B-E23A-4B8D-ACAD-2953E9DF67DE}" sibTransId="{4928D415-4ABA-437C-8A9C-10BA7F3CA821}"/>
    <dgm:cxn modelId="{59D1BBB4-3E12-41BA-896D-E35EA2F9AA46}" srcId="{D660014C-A55D-4BA6-8769-C33B1B231293}" destId="{8F449382-A2AC-4B49-985E-1C8FB1DD8962}" srcOrd="1" destOrd="0" parTransId="{7CFA4470-2CF6-477C-8D0D-EE741EACEAB8}" sibTransId="{8E33BD64-EF21-4414-8A19-223ADFEB5802}"/>
    <dgm:cxn modelId="{E89E01B8-1A6B-4F23-9441-48913BE6F193}" type="presOf" srcId="{8F449382-A2AC-4B49-985E-1C8FB1DD8962}" destId="{47EF2D59-B2F0-4BBE-B784-5AA89552115F}" srcOrd="0" destOrd="1" presId="urn:microsoft.com/office/officeart/2018/2/layout/IconLabelDescriptionList"/>
    <dgm:cxn modelId="{A55215BA-8A4B-40D4-9D4F-142796834248}" srcId="{95DD86F6-7377-4AD7-93D9-79D0FE25EF3A}" destId="{F09226E8-D473-4223-A0F9-995A37B582CC}" srcOrd="3" destOrd="0" parTransId="{756A3B49-C54B-4ECA-859C-9AE553768493}" sibTransId="{DE537DC5-A861-4F94-9466-E1109C6F4E65}"/>
    <dgm:cxn modelId="{F5E661BD-FFE6-4D2B-8106-D846D1D0FF42}" type="presOf" srcId="{95DD86F6-7377-4AD7-93D9-79D0FE25EF3A}" destId="{240928DC-B101-4BD6-A6F5-8F0E1915EACA}" srcOrd="0" destOrd="0" presId="urn:microsoft.com/office/officeart/2018/2/layout/IconLabelDescriptionList"/>
    <dgm:cxn modelId="{6F7706C7-30EC-4531-9FEA-5AC86366B74D}" type="presOf" srcId="{08479B09-3D98-4DF1-80E4-FC67562B007C}" destId="{8327972B-30BA-4D90-B9A8-8605D01402FB}" srcOrd="0" destOrd="0" presId="urn:microsoft.com/office/officeart/2018/2/layout/IconLabelDescriptionList"/>
    <dgm:cxn modelId="{5FC6A3C8-8185-496E-A9FA-B028BC69E66C}" type="presOf" srcId="{A61D6B14-D18E-4388-BFDF-59B883F26EE9}" destId="{602FE223-9198-4CE4-894A-AB6112AA6F40}" srcOrd="0" destOrd="0" presId="urn:microsoft.com/office/officeart/2018/2/layout/IconLabelDescriptionList"/>
    <dgm:cxn modelId="{A59E00D5-6A82-4120-A75F-0A2E0B278B00}" srcId="{F09226E8-D473-4223-A0F9-995A37B582CC}" destId="{64039EDC-C9ED-4139-9B50-7097541C146F}" srcOrd="2" destOrd="0" parTransId="{3583FF4F-1D15-421B-B93B-31BAFEFD641B}" sibTransId="{5A70EE66-4D49-4FBC-B664-2A2F3F7C81ED}"/>
    <dgm:cxn modelId="{00F228D9-0D5E-4DAE-AC6C-5BAE141FF9A8}" type="presOf" srcId="{F1661DF8-0E2C-4F51-BE69-533CDD713393}" destId="{0E171359-0B4C-4C99-A4B7-02D49117EE66}" srcOrd="0" destOrd="1" presId="urn:microsoft.com/office/officeart/2018/2/layout/IconLabelDescriptionList"/>
    <dgm:cxn modelId="{54955DE4-70DB-4319-8EEC-DAE910379C7B}" type="presOf" srcId="{1331B70E-0919-4169-82DD-58433E10F317}" destId="{65628D1E-90A1-4E57-BF24-BEA31EA8AE8B}" srcOrd="0" destOrd="0" presId="urn:microsoft.com/office/officeart/2018/2/layout/IconLabelDescriptionList"/>
    <dgm:cxn modelId="{997B4BE5-3F04-4201-9E47-B7254208EF48}" srcId="{D660014C-A55D-4BA6-8769-C33B1B231293}" destId="{3BC2EDAE-7F32-435B-B234-A0E6CC2E5AA5}" srcOrd="0" destOrd="0" parTransId="{100DB60A-81CF-4F9C-B510-C7446AB9F6DA}" sibTransId="{D869057E-10EF-4292-86B3-4858CF20E13A}"/>
    <dgm:cxn modelId="{3ACD8FEA-1346-4E94-B7A7-A80D35DE0CA2}" srcId="{A57200FB-7410-42B6-8D4E-21E4DE8F82FF}" destId="{A61D6B14-D18E-4388-BFDF-59B883F26EE9}" srcOrd="0" destOrd="0" parTransId="{A5D72179-1D5C-4F9C-BB3D-8E75275FA6BC}" sibTransId="{F02C8BBB-6B9F-42DE-AC9C-D9A56E808219}"/>
    <dgm:cxn modelId="{66173FEE-46CA-4B56-A37A-4729A3E251AE}" type="presOf" srcId="{64039EDC-C9ED-4139-9B50-7097541C146F}" destId="{995C1B6D-48C8-496D-BF7D-3CD2C8547CC7}" srcOrd="0" destOrd="2" presId="urn:microsoft.com/office/officeart/2018/2/layout/IconLabelDescriptionList"/>
    <dgm:cxn modelId="{6DDE3FEE-3374-4683-B8A1-992CC348AB21}" type="presOf" srcId="{6D76D792-DE0D-4F41-8520-724E022D1D20}" destId="{995C1B6D-48C8-496D-BF7D-3CD2C8547CC7}" srcOrd="0" destOrd="1" presId="urn:microsoft.com/office/officeart/2018/2/layout/IconLabelDescriptionList"/>
    <dgm:cxn modelId="{9E9DBAEE-B133-456C-B6B3-FC430A918FC7}" type="presOf" srcId="{0608ABC9-68C2-49AB-85E5-A019DABDA610}" destId="{0E171359-0B4C-4C99-A4B7-02D49117EE66}" srcOrd="0" destOrd="2" presId="urn:microsoft.com/office/officeart/2018/2/layout/IconLabelDescriptionList"/>
    <dgm:cxn modelId="{A8E35CF8-E520-4DC3-8CB7-3BD0B6240BC8}" type="presOf" srcId="{02D522F4-FB83-4550-BAF2-A59463462A64}" destId="{995C1B6D-48C8-496D-BF7D-3CD2C8547CC7}" srcOrd="0" destOrd="0" presId="urn:microsoft.com/office/officeart/2018/2/layout/IconLabelDescriptionList"/>
    <dgm:cxn modelId="{BD4BE0F8-9642-4B1D-8361-B44E6EFB2819}" srcId="{95DD86F6-7377-4AD7-93D9-79D0FE25EF3A}" destId="{5A96E7AC-1BED-4D5C-BBEF-A42C5AC3A2E2}" srcOrd="5" destOrd="0" parTransId="{F9EAB0E3-BF89-4651-AAEB-963DDE909541}" sibTransId="{752813B2-6D1A-40BF-B3DD-8CDFC9AC3331}"/>
    <dgm:cxn modelId="{156190FA-ADAB-44A5-989B-CE5BDF52F821}" type="presOf" srcId="{D660014C-A55D-4BA6-8769-C33B1B231293}" destId="{37119C95-FFF9-4B38-B54A-2B9A67CDF9AA}" srcOrd="0" destOrd="0" presId="urn:microsoft.com/office/officeart/2018/2/layout/IconLabelDescriptionList"/>
    <dgm:cxn modelId="{A1AE41FC-6353-4C34-8994-839B9836D716}" type="presOf" srcId="{3EB3A346-4E28-4FE9-9594-20C26EDC4BCA}" destId="{16B34EC3-B51C-4E83-B6C2-82B0484FCBD4}" srcOrd="0" destOrd="0" presId="urn:microsoft.com/office/officeart/2018/2/layout/IconLabelDescriptionList"/>
    <dgm:cxn modelId="{61D33CFE-2DEC-4EC3-B290-85C46CBAE9CE}" srcId="{A57200FB-7410-42B6-8D4E-21E4DE8F82FF}" destId="{8D821113-A25A-4484-ACC0-CBB2A87506B6}" srcOrd="2" destOrd="0" parTransId="{E3DBBCEE-06FD-4076-BC91-6AC77AC393F9}" sibTransId="{32074ABD-6B90-4193-9643-EC3562A38349}"/>
    <dgm:cxn modelId="{6462CB5B-3569-465C-8B63-6DA0E4585222}" type="presParOf" srcId="{240928DC-B101-4BD6-A6F5-8F0E1915EACA}" destId="{6BC7E749-5BB6-4DCD-B846-30B7303B6A01}" srcOrd="0" destOrd="0" presId="urn:microsoft.com/office/officeart/2018/2/layout/IconLabelDescriptionList"/>
    <dgm:cxn modelId="{6DA2862D-AC87-4516-B6BE-38FC63617AFB}" type="presParOf" srcId="{6BC7E749-5BB6-4DCD-B846-30B7303B6A01}" destId="{4C65B68A-0F3D-4ED9-9E7B-5AC9241991AB}" srcOrd="0" destOrd="0" presId="urn:microsoft.com/office/officeart/2018/2/layout/IconLabelDescriptionList"/>
    <dgm:cxn modelId="{8CC5BDF4-448C-4CDD-A1BE-258218EA0284}" type="presParOf" srcId="{6BC7E749-5BB6-4DCD-B846-30B7303B6A01}" destId="{7F857136-8522-4B6D-9424-0BC707A8730E}" srcOrd="1" destOrd="0" presId="urn:microsoft.com/office/officeart/2018/2/layout/IconLabelDescriptionList"/>
    <dgm:cxn modelId="{B18FEB2B-96E0-4C1F-AE5D-F58B1FA66147}" type="presParOf" srcId="{6BC7E749-5BB6-4DCD-B846-30B7303B6A01}" destId="{A25C1FD3-D665-4C42-8F23-A2EEA6A53077}" srcOrd="2" destOrd="0" presId="urn:microsoft.com/office/officeart/2018/2/layout/IconLabelDescriptionList"/>
    <dgm:cxn modelId="{13687EE3-65A6-4772-8841-9398805485D1}" type="presParOf" srcId="{6BC7E749-5BB6-4DCD-B846-30B7303B6A01}" destId="{37F721AB-F7E1-4417-8BE6-7C33565A18B3}" srcOrd="3" destOrd="0" presId="urn:microsoft.com/office/officeart/2018/2/layout/IconLabelDescriptionList"/>
    <dgm:cxn modelId="{7FF45284-B7B0-40D0-AD0E-3CE996069BD4}" type="presParOf" srcId="{6BC7E749-5BB6-4DCD-B846-30B7303B6A01}" destId="{0E171359-0B4C-4C99-A4B7-02D49117EE66}" srcOrd="4" destOrd="0" presId="urn:microsoft.com/office/officeart/2018/2/layout/IconLabelDescriptionList"/>
    <dgm:cxn modelId="{609EE8EC-E122-4919-B8F7-9C864234A73D}" type="presParOf" srcId="{240928DC-B101-4BD6-A6F5-8F0E1915EACA}" destId="{7676CE8E-447A-4EAF-81AC-C0B938B4FECF}" srcOrd="1" destOrd="0" presId="urn:microsoft.com/office/officeart/2018/2/layout/IconLabelDescriptionList"/>
    <dgm:cxn modelId="{72DDFCB2-3902-4F53-B32E-059028F16E99}" type="presParOf" srcId="{240928DC-B101-4BD6-A6F5-8F0E1915EACA}" destId="{7C5CF79F-D4EF-4588-A458-9C4BC6249E0B}" srcOrd="2" destOrd="0" presId="urn:microsoft.com/office/officeart/2018/2/layout/IconLabelDescriptionList"/>
    <dgm:cxn modelId="{A4826FD4-953A-44AC-93AF-C82FF117C8B1}" type="presParOf" srcId="{7C5CF79F-D4EF-4588-A458-9C4BC6249E0B}" destId="{5211878F-C086-41DE-B981-C289A13787E0}" srcOrd="0" destOrd="0" presId="urn:microsoft.com/office/officeart/2018/2/layout/IconLabelDescriptionList"/>
    <dgm:cxn modelId="{964C0D53-AB2C-4989-A0DF-8FBB0992926C}" type="presParOf" srcId="{7C5CF79F-D4EF-4588-A458-9C4BC6249E0B}" destId="{646204A8-A962-4AAC-B615-0938A5AACC8D}" srcOrd="1" destOrd="0" presId="urn:microsoft.com/office/officeart/2018/2/layout/IconLabelDescriptionList"/>
    <dgm:cxn modelId="{C1BE1D18-DF7E-470D-9EE4-7B02EE92328D}" type="presParOf" srcId="{7C5CF79F-D4EF-4588-A458-9C4BC6249E0B}" destId="{0647B4DF-FD89-4859-9460-727569935741}" srcOrd="2" destOrd="0" presId="urn:microsoft.com/office/officeart/2018/2/layout/IconLabelDescriptionList"/>
    <dgm:cxn modelId="{C58901DC-4158-4757-9924-8382B7F385E1}" type="presParOf" srcId="{7C5CF79F-D4EF-4588-A458-9C4BC6249E0B}" destId="{A90CDA11-A4AD-4DB4-B767-FC559BF674CF}" srcOrd="3" destOrd="0" presId="urn:microsoft.com/office/officeart/2018/2/layout/IconLabelDescriptionList"/>
    <dgm:cxn modelId="{D48913D4-E89A-4EA3-9D5C-6B8D9F3328D1}" type="presParOf" srcId="{7C5CF79F-D4EF-4588-A458-9C4BC6249E0B}" destId="{602FE223-9198-4CE4-894A-AB6112AA6F40}" srcOrd="4" destOrd="0" presId="urn:microsoft.com/office/officeart/2018/2/layout/IconLabelDescriptionList"/>
    <dgm:cxn modelId="{E01A1313-5192-478D-9F04-16F61ECDB675}" type="presParOf" srcId="{240928DC-B101-4BD6-A6F5-8F0E1915EACA}" destId="{4B459916-0275-4A52-B321-D4E72BE62C4A}" srcOrd="3" destOrd="0" presId="urn:microsoft.com/office/officeart/2018/2/layout/IconLabelDescriptionList"/>
    <dgm:cxn modelId="{B2CB7E2E-C475-470E-87A7-F25A33FF3F7F}" type="presParOf" srcId="{240928DC-B101-4BD6-A6F5-8F0E1915EACA}" destId="{15DBF970-A2B1-4276-BFB5-9B21C6B2D9BB}" srcOrd="4" destOrd="0" presId="urn:microsoft.com/office/officeart/2018/2/layout/IconLabelDescriptionList"/>
    <dgm:cxn modelId="{7F98175A-FECC-4842-902F-3F3A38EBB8CA}" type="presParOf" srcId="{15DBF970-A2B1-4276-BFB5-9B21C6B2D9BB}" destId="{11FD6E09-2CAA-454A-9CE0-3130019DA2BC}" srcOrd="0" destOrd="0" presId="urn:microsoft.com/office/officeart/2018/2/layout/IconLabelDescriptionList"/>
    <dgm:cxn modelId="{F91D713F-625A-4673-85B9-EED6EFD979CC}" type="presParOf" srcId="{15DBF970-A2B1-4276-BFB5-9B21C6B2D9BB}" destId="{1E7F3115-ECD9-4E30-A325-C9DB9C21586D}" srcOrd="1" destOrd="0" presId="urn:microsoft.com/office/officeart/2018/2/layout/IconLabelDescriptionList"/>
    <dgm:cxn modelId="{371172BD-52B7-4711-897B-76F20DA8E4D0}" type="presParOf" srcId="{15DBF970-A2B1-4276-BFB5-9B21C6B2D9BB}" destId="{84CA147D-8F5E-4115-9A04-0589407BC67A}" srcOrd="2" destOrd="0" presId="urn:microsoft.com/office/officeart/2018/2/layout/IconLabelDescriptionList"/>
    <dgm:cxn modelId="{9E6203D0-8BDA-4A6D-A609-E616BE98DE88}" type="presParOf" srcId="{15DBF970-A2B1-4276-BFB5-9B21C6B2D9BB}" destId="{47B20031-5F35-4B7D-B9BB-44D95BDA47AF}" srcOrd="3" destOrd="0" presId="urn:microsoft.com/office/officeart/2018/2/layout/IconLabelDescriptionList"/>
    <dgm:cxn modelId="{76DE0BA8-A2F8-4649-84C1-CC447CC27361}" type="presParOf" srcId="{15DBF970-A2B1-4276-BFB5-9B21C6B2D9BB}" destId="{8327972B-30BA-4D90-B9A8-8605D01402FB}" srcOrd="4" destOrd="0" presId="urn:microsoft.com/office/officeart/2018/2/layout/IconLabelDescriptionList"/>
    <dgm:cxn modelId="{33D33D08-3E64-4AC3-90DC-650BCEF528D8}" type="presParOf" srcId="{240928DC-B101-4BD6-A6F5-8F0E1915EACA}" destId="{ACE5CC60-3A62-41CC-8922-749B8624A89C}" srcOrd="5" destOrd="0" presId="urn:microsoft.com/office/officeart/2018/2/layout/IconLabelDescriptionList"/>
    <dgm:cxn modelId="{46E56C1A-4DAC-4C14-B3DA-9C72B61FBAD8}" type="presParOf" srcId="{240928DC-B101-4BD6-A6F5-8F0E1915EACA}" destId="{34E0EA34-1C30-424E-951F-435AE499928D}" srcOrd="6" destOrd="0" presId="urn:microsoft.com/office/officeart/2018/2/layout/IconLabelDescriptionList"/>
    <dgm:cxn modelId="{FEA5D52A-303C-4783-86F4-0C815B89FF4B}" type="presParOf" srcId="{34E0EA34-1C30-424E-951F-435AE499928D}" destId="{DB1229DC-6CFC-4792-AA25-D778569A18A6}" srcOrd="0" destOrd="0" presId="urn:microsoft.com/office/officeart/2018/2/layout/IconLabelDescriptionList"/>
    <dgm:cxn modelId="{E12F0CAB-2A29-48DF-94BE-A11CE4BD3BF7}" type="presParOf" srcId="{34E0EA34-1C30-424E-951F-435AE499928D}" destId="{83B9984F-BC4D-4CE0-B4B4-530E6857A877}" srcOrd="1" destOrd="0" presId="urn:microsoft.com/office/officeart/2018/2/layout/IconLabelDescriptionList"/>
    <dgm:cxn modelId="{6C0387A0-3460-47AE-A560-01B3EA2AAF0B}" type="presParOf" srcId="{34E0EA34-1C30-424E-951F-435AE499928D}" destId="{F7F13787-78B6-4F9C-A076-90CF906EBB3D}" srcOrd="2" destOrd="0" presId="urn:microsoft.com/office/officeart/2018/2/layout/IconLabelDescriptionList"/>
    <dgm:cxn modelId="{703DBB61-8976-4E01-84BC-166507DEDD51}" type="presParOf" srcId="{34E0EA34-1C30-424E-951F-435AE499928D}" destId="{64AB7F2E-6154-4842-9176-1D2F181A3ABE}" srcOrd="3" destOrd="0" presId="urn:microsoft.com/office/officeart/2018/2/layout/IconLabelDescriptionList"/>
    <dgm:cxn modelId="{80E235A5-7410-4EF9-8569-03E268FC1B0F}" type="presParOf" srcId="{34E0EA34-1C30-424E-951F-435AE499928D}" destId="{995C1B6D-48C8-496D-BF7D-3CD2C8547CC7}" srcOrd="4" destOrd="0" presId="urn:microsoft.com/office/officeart/2018/2/layout/IconLabelDescriptionList"/>
    <dgm:cxn modelId="{62BEDA66-CFD5-4786-A66B-AFA68B865BA6}" type="presParOf" srcId="{240928DC-B101-4BD6-A6F5-8F0E1915EACA}" destId="{E98B4629-EE26-44C4-BDA0-67850D43ADB8}" srcOrd="7" destOrd="0" presId="urn:microsoft.com/office/officeart/2018/2/layout/IconLabelDescriptionList"/>
    <dgm:cxn modelId="{79FF35EC-D894-4F69-8C19-0E4C3FB8D96F}" type="presParOf" srcId="{240928DC-B101-4BD6-A6F5-8F0E1915EACA}" destId="{EA52284E-CC4A-446B-9BD0-F7D9BA1A3D51}" srcOrd="8" destOrd="0" presId="urn:microsoft.com/office/officeart/2018/2/layout/IconLabelDescriptionList"/>
    <dgm:cxn modelId="{FD1F482B-E829-46B3-9968-4424A36153C5}" type="presParOf" srcId="{EA52284E-CC4A-446B-9BD0-F7D9BA1A3D51}" destId="{B4AAFB5A-9A7E-4B68-B56A-09357CD82624}" srcOrd="0" destOrd="0" presId="urn:microsoft.com/office/officeart/2018/2/layout/IconLabelDescriptionList"/>
    <dgm:cxn modelId="{ED7285A1-B7A0-44CA-9958-7CEA20D43071}" type="presParOf" srcId="{EA52284E-CC4A-446B-9BD0-F7D9BA1A3D51}" destId="{1469D654-86B5-4F82-BC91-97E4BE4E4F46}" srcOrd="1" destOrd="0" presId="urn:microsoft.com/office/officeart/2018/2/layout/IconLabelDescriptionList"/>
    <dgm:cxn modelId="{145ED708-17C6-4156-B7C6-F9681500E4E0}" type="presParOf" srcId="{EA52284E-CC4A-446B-9BD0-F7D9BA1A3D51}" destId="{16B34EC3-B51C-4E83-B6C2-82B0484FCBD4}" srcOrd="2" destOrd="0" presId="urn:microsoft.com/office/officeart/2018/2/layout/IconLabelDescriptionList"/>
    <dgm:cxn modelId="{5C745AF0-B533-4E8B-B6F8-4C3832160829}" type="presParOf" srcId="{EA52284E-CC4A-446B-9BD0-F7D9BA1A3D51}" destId="{E3A8A5D9-A9B1-440C-A32E-F8A63483D043}" srcOrd="3" destOrd="0" presId="urn:microsoft.com/office/officeart/2018/2/layout/IconLabelDescriptionList"/>
    <dgm:cxn modelId="{9D09D957-AF46-4562-B0FD-5B24C77FFF7D}" type="presParOf" srcId="{EA52284E-CC4A-446B-9BD0-F7D9BA1A3D51}" destId="{E15AD36E-01D2-4AA0-9470-F0A5B907C01F}" srcOrd="4" destOrd="0" presId="urn:microsoft.com/office/officeart/2018/2/layout/IconLabelDescriptionList"/>
    <dgm:cxn modelId="{351132D9-364E-4FF6-874F-1BF7D2D05608}" type="presParOf" srcId="{240928DC-B101-4BD6-A6F5-8F0E1915EACA}" destId="{61D29A30-3D4C-4606-B30E-A4CDD5D88870}" srcOrd="9" destOrd="0" presId="urn:microsoft.com/office/officeart/2018/2/layout/IconLabelDescriptionList"/>
    <dgm:cxn modelId="{1DDC0950-538D-48C7-BCF7-EB2805183B85}" type="presParOf" srcId="{240928DC-B101-4BD6-A6F5-8F0E1915EACA}" destId="{9A23A43B-99E2-4648-BA0A-0F6239F463CC}" srcOrd="10" destOrd="0" presId="urn:microsoft.com/office/officeart/2018/2/layout/IconLabelDescriptionList"/>
    <dgm:cxn modelId="{C2D8C970-D0AD-411D-B5E1-C65493B463AA}" type="presParOf" srcId="{9A23A43B-99E2-4648-BA0A-0F6239F463CC}" destId="{6269F4E6-949E-4D72-8C30-6FEFE66D98F6}" srcOrd="0" destOrd="0" presId="urn:microsoft.com/office/officeart/2018/2/layout/IconLabelDescriptionList"/>
    <dgm:cxn modelId="{BC7FF3B5-4D89-42F3-ABCE-624B1AE90BBE}" type="presParOf" srcId="{9A23A43B-99E2-4648-BA0A-0F6239F463CC}" destId="{B53ED63D-8E4A-41B6-A423-E421DCB8E82F}" srcOrd="1" destOrd="0" presId="urn:microsoft.com/office/officeart/2018/2/layout/IconLabelDescriptionList"/>
    <dgm:cxn modelId="{D08BFBA0-84D8-44BF-9591-1CC476D3140D}" type="presParOf" srcId="{9A23A43B-99E2-4648-BA0A-0F6239F463CC}" destId="{A23C1093-8557-4293-AF0B-F7CA22A45360}" srcOrd="2" destOrd="0" presId="urn:microsoft.com/office/officeart/2018/2/layout/IconLabelDescriptionList"/>
    <dgm:cxn modelId="{92906C58-BF90-4A84-B07D-E26D2CDAD6F5}" type="presParOf" srcId="{9A23A43B-99E2-4648-BA0A-0F6239F463CC}" destId="{76F0490C-01D7-40DC-B958-C2B541F3B03E}" srcOrd="3" destOrd="0" presId="urn:microsoft.com/office/officeart/2018/2/layout/IconLabelDescriptionList"/>
    <dgm:cxn modelId="{EFF22E9C-B96F-4B54-9489-77543F4C1759}" type="presParOf" srcId="{9A23A43B-99E2-4648-BA0A-0F6239F463CC}" destId="{65628D1E-90A1-4E57-BF24-BEA31EA8AE8B}" srcOrd="4" destOrd="0" presId="urn:microsoft.com/office/officeart/2018/2/layout/IconLabelDescriptionList"/>
    <dgm:cxn modelId="{C574D50E-C298-4762-B631-94B509F468F1}" type="presParOf" srcId="{240928DC-B101-4BD6-A6F5-8F0E1915EACA}" destId="{3908F248-2DCD-4D0F-83B9-D773AD7B9119}" srcOrd="11" destOrd="0" presId="urn:microsoft.com/office/officeart/2018/2/layout/IconLabelDescriptionList"/>
    <dgm:cxn modelId="{2BAE7BF7-983F-4EE8-A2AD-ED68945875A2}" type="presParOf" srcId="{240928DC-B101-4BD6-A6F5-8F0E1915EACA}" destId="{FE9FEBB7-B084-4133-8A7D-92BCEF79DA76}" srcOrd="12" destOrd="0" presId="urn:microsoft.com/office/officeart/2018/2/layout/IconLabelDescriptionList"/>
    <dgm:cxn modelId="{A95A40D3-92BA-445F-B5B5-05E403EED93C}" type="presParOf" srcId="{FE9FEBB7-B084-4133-8A7D-92BCEF79DA76}" destId="{D0AA8466-F7E4-4002-8A3B-72710BC4CF8A}" srcOrd="0" destOrd="0" presId="urn:microsoft.com/office/officeart/2018/2/layout/IconLabelDescriptionList"/>
    <dgm:cxn modelId="{F81A80D9-173C-4BE2-814A-B4F3D568650A}" type="presParOf" srcId="{FE9FEBB7-B084-4133-8A7D-92BCEF79DA76}" destId="{8768EC10-68CE-4DA2-8E62-39269C9F41B7}" srcOrd="1" destOrd="0" presId="urn:microsoft.com/office/officeart/2018/2/layout/IconLabelDescriptionList"/>
    <dgm:cxn modelId="{85D5530E-462A-4FFB-B0B9-E74455111836}" type="presParOf" srcId="{FE9FEBB7-B084-4133-8A7D-92BCEF79DA76}" destId="{37119C95-FFF9-4B38-B54A-2B9A67CDF9AA}" srcOrd="2" destOrd="0" presId="urn:microsoft.com/office/officeart/2018/2/layout/IconLabelDescriptionList"/>
    <dgm:cxn modelId="{649B2429-7261-4E5C-AA58-A97B91EC99C9}" type="presParOf" srcId="{FE9FEBB7-B084-4133-8A7D-92BCEF79DA76}" destId="{A3852A27-EDDA-4E0C-B3F1-CA9CB3E24781}" srcOrd="3" destOrd="0" presId="urn:microsoft.com/office/officeart/2018/2/layout/IconLabelDescriptionList"/>
    <dgm:cxn modelId="{AC8DB0F9-DD47-4783-9615-99F4E82EF445}" type="presParOf" srcId="{FE9FEBB7-B084-4133-8A7D-92BCEF79DA76}" destId="{47EF2D59-B2F0-4BBE-B784-5AA89552115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326C6-30EA-4F74-85FE-B47F5D14B605}">
      <dsp:nvSpPr>
        <dsp:cNvPr id="0" name=""/>
        <dsp:cNvSpPr/>
      </dsp:nvSpPr>
      <dsp:spPr>
        <a:xfrm>
          <a:off x="1042186" y="0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55DAC-747D-40BF-8D00-1C565E66EF75}">
      <dsp:nvSpPr>
        <dsp:cNvPr id="0" name=""/>
        <dsp:cNvSpPr/>
      </dsp:nvSpPr>
      <dsp:spPr>
        <a:xfrm>
          <a:off x="1416859" y="614333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Camera Detection</a:t>
          </a:r>
        </a:p>
      </dsp:txBody>
      <dsp:txXfrm>
        <a:off x="1416859" y="614333"/>
        <a:ext cx="947026" cy="473464"/>
      </dsp:txXfrm>
    </dsp:sp>
    <dsp:sp modelId="{C924551D-6AA0-4E1B-94C4-946831E2FF9E}">
      <dsp:nvSpPr>
        <dsp:cNvPr id="0" name=""/>
        <dsp:cNvSpPr/>
      </dsp:nvSpPr>
      <dsp:spPr>
        <a:xfrm>
          <a:off x="570742" y="975282"/>
          <a:ext cx="1697008" cy="169718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F3164-BD4B-4FF5-9E7D-C664C3DA6CE8}">
      <dsp:nvSpPr>
        <dsp:cNvPr id="0" name=""/>
        <dsp:cNvSpPr/>
      </dsp:nvSpPr>
      <dsp:spPr>
        <a:xfrm>
          <a:off x="943505" y="1591416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Local Processing</a:t>
          </a:r>
        </a:p>
      </dsp:txBody>
      <dsp:txXfrm>
        <a:off x="943505" y="1591416"/>
        <a:ext cx="947026" cy="473464"/>
      </dsp:txXfrm>
    </dsp:sp>
    <dsp:sp modelId="{17B56AD8-568E-4DA3-BF07-E1754F05E926}">
      <dsp:nvSpPr>
        <dsp:cNvPr id="0" name=""/>
        <dsp:cNvSpPr/>
      </dsp:nvSpPr>
      <dsp:spPr>
        <a:xfrm>
          <a:off x="1042186" y="1954166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C1BF6-B5BA-4C7B-8C45-0ABCFB466012}">
      <dsp:nvSpPr>
        <dsp:cNvPr id="0" name=""/>
        <dsp:cNvSpPr/>
      </dsp:nvSpPr>
      <dsp:spPr>
        <a:xfrm>
          <a:off x="1416859" y="2568499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Snippet</a:t>
          </a:r>
        </a:p>
      </dsp:txBody>
      <dsp:txXfrm>
        <a:off x="1416859" y="2568499"/>
        <a:ext cx="947026" cy="473464"/>
      </dsp:txXfrm>
    </dsp:sp>
    <dsp:sp modelId="{ED017E3D-C47B-4B04-B394-B90E2A6ECD92}">
      <dsp:nvSpPr>
        <dsp:cNvPr id="0" name=""/>
        <dsp:cNvSpPr/>
      </dsp:nvSpPr>
      <dsp:spPr>
        <a:xfrm>
          <a:off x="691707" y="3041964"/>
          <a:ext cx="1457943" cy="145864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96EE7-097D-4AC1-A548-0FA5700BB751}">
      <dsp:nvSpPr>
        <dsp:cNvPr id="0" name=""/>
        <dsp:cNvSpPr/>
      </dsp:nvSpPr>
      <dsp:spPr>
        <a:xfrm>
          <a:off x="943505" y="3545582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MQTT/HTTP</a:t>
          </a:r>
        </a:p>
      </dsp:txBody>
      <dsp:txXfrm>
        <a:off x="943505" y="3545582"/>
        <a:ext cx="947026" cy="473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326C6-30EA-4F74-85FE-B47F5D14B605}">
      <dsp:nvSpPr>
        <dsp:cNvPr id="0" name=""/>
        <dsp:cNvSpPr/>
      </dsp:nvSpPr>
      <dsp:spPr>
        <a:xfrm>
          <a:off x="1018467" y="419386"/>
          <a:ext cx="1762541" cy="176281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55DAC-747D-40BF-8D00-1C565E66EF75}">
      <dsp:nvSpPr>
        <dsp:cNvPr id="0" name=""/>
        <dsp:cNvSpPr/>
      </dsp:nvSpPr>
      <dsp:spPr>
        <a:xfrm>
          <a:off x="1408047" y="1055813"/>
          <a:ext cx="979410" cy="48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MQTT/HTTP</a:t>
          </a:r>
        </a:p>
      </dsp:txBody>
      <dsp:txXfrm>
        <a:off x="1408047" y="1055813"/>
        <a:ext cx="979410" cy="489588"/>
      </dsp:txXfrm>
    </dsp:sp>
    <dsp:sp modelId="{17B56AD8-568E-4DA3-BF07-E1754F05E926}">
      <dsp:nvSpPr>
        <dsp:cNvPr id="0" name=""/>
        <dsp:cNvSpPr/>
      </dsp:nvSpPr>
      <dsp:spPr>
        <a:xfrm>
          <a:off x="528928" y="1432251"/>
          <a:ext cx="1762541" cy="176281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2FD73-9AC5-46C5-85E4-082FE1B4DB63}">
      <dsp:nvSpPr>
        <dsp:cNvPr id="0" name=""/>
        <dsp:cNvSpPr/>
      </dsp:nvSpPr>
      <dsp:spPr>
        <a:xfrm>
          <a:off x="920493" y="2074538"/>
          <a:ext cx="979410" cy="48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/>
            <a:t>Vision AI</a:t>
          </a:r>
        </a:p>
      </dsp:txBody>
      <dsp:txXfrm>
        <a:off x="920493" y="2074538"/>
        <a:ext cx="979410" cy="489588"/>
      </dsp:txXfrm>
    </dsp:sp>
    <dsp:sp modelId="{37F66324-6279-4935-B757-C0B1F9E4859C}">
      <dsp:nvSpPr>
        <dsp:cNvPr id="0" name=""/>
        <dsp:cNvSpPr/>
      </dsp:nvSpPr>
      <dsp:spPr>
        <a:xfrm>
          <a:off x="1143914" y="2566323"/>
          <a:ext cx="1514296" cy="151490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2A2B2-2AD1-4FC4-9FFD-D7C707403A90}">
      <dsp:nvSpPr>
        <dsp:cNvPr id="0" name=""/>
        <dsp:cNvSpPr/>
      </dsp:nvSpPr>
      <dsp:spPr>
        <a:xfrm>
          <a:off x="1410364" y="3094727"/>
          <a:ext cx="979410" cy="489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noProof="0" dirty="0" err="1"/>
            <a:t>Fiware</a:t>
          </a:r>
          <a:endParaRPr lang="en-GB" sz="1400" kern="1200" noProof="0" dirty="0"/>
        </a:p>
      </dsp:txBody>
      <dsp:txXfrm>
        <a:off x="1410364" y="3094727"/>
        <a:ext cx="979410" cy="489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31187-EA73-4CB0-B5F8-F46997CDEB50}">
      <dsp:nvSpPr>
        <dsp:cNvPr id="0" name=""/>
        <dsp:cNvSpPr/>
      </dsp:nvSpPr>
      <dsp:spPr>
        <a:xfrm>
          <a:off x="501573" y="0"/>
          <a:ext cx="1559737" cy="86652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 dirty="0"/>
            <a:t>Leaflet Pros</a:t>
          </a:r>
        </a:p>
      </dsp:txBody>
      <dsp:txXfrm>
        <a:off x="526953" y="25380"/>
        <a:ext cx="1508977" cy="815761"/>
      </dsp:txXfrm>
    </dsp:sp>
    <dsp:sp modelId="{9DC9A652-9D66-47A4-95DC-21E4B975B73D}">
      <dsp:nvSpPr>
        <dsp:cNvPr id="0" name=""/>
        <dsp:cNvSpPr/>
      </dsp:nvSpPr>
      <dsp:spPr>
        <a:xfrm>
          <a:off x="2754528" y="0"/>
          <a:ext cx="1559737" cy="86652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 dirty="0" err="1"/>
            <a:t>MapLibre</a:t>
          </a:r>
          <a:r>
            <a:rPr lang="en-GB" sz="2300" kern="1200" noProof="0" dirty="0"/>
            <a:t> Pros</a:t>
          </a:r>
        </a:p>
      </dsp:txBody>
      <dsp:txXfrm>
        <a:off x="2779908" y="25380"/>
        <a:ext cx="1508977" cy="815761"/>
      </dsp:txXfrm>
    </dsp:sp>
    <dsp:sp modelId="{95EA3375-D09F-475E-BA28-7EC1EB315335}">
      <dsp:nvSpPr>
        <dsp:cNvPr id="0" name=""/>
        <dsp:cNvSpPr/>
      </dsp:nvSpPr>
      <dsp:spPr>
        <a:xfrm>
          <a:off x="2082974" y="3682714"/>
          <a:ext cx="649890" cy="64989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48A80-9881-466A-B274-3653CE09766A}">
      <dsp:nvSpPr>
        <dsp:cNvPr id="0" name=""/>
        <dsp:cNvSpPr/>
      </dsp:nvSpPr>
      <dsp:spPr>
        <a:xfrm rot="21360000">
          <a:off x="457652" y="3404228"/>
          <a:ext cx="3900535" cy="2727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F4BBC-40A5-4785-805A-875282FC7102}">
      <dsp:nvSpPr>
        <dsp:cNvPr id="0" name=""/>
        <dsp:cNvSpPr/>
      </dsp:nvSpPr>
      <dsp:spPr>
        <a:xfrm rot="21360000">
          <a:off x="464175" y="2912855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Already used </a:t>
          </a:r>
        </a:p>
      </dsp:txBody>
      <dsp:txXfrm>
        <a:off x="490270" y="2938950"/>
        <a:ext cx="1495692" cy="482362"/>
      </dsp:txXfrm>
    </dsp:sp>
    <dsp:sp modelId="{D34A8446-0C4B-4EA5-A01F-8EA88479DF26}">
      <dsp:nvSpPr>
        <dsp:cNvPr id="0" name=""/>
        <dsp:cNvSpPr/>
      </dsp:nvSpPr>
      <dsp:spPr>
        <a:xfrm rot="21360000">
          <a:off x="420849" y="2340951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noProof="0" dirty="0"/>
            <a:t>Extensive library of plugins</a:t>
          </a:r>
          <a:endParaRPr lang="en-GB" sz="1300" kern="1200" noProof="0" dirty="0"/>
        </a:p>
      </dsp:txBody>
      <dsp:txXfrm>
        <a:off x="446944" y="2367046"/>
        <a:ext cx="1495692" cy="482362"/>
      </dsp:txXfrm>
    </dsp:sp>
    <dsp:sp modelId="{3D6AFDAE-4C5A-4442-BF93-80EB2CD5C4B3}">
      <dsp:nvSpPr>
        <dsp:cNvPr id="0" name=""/>
        <dsp:cNvSpPr/>
      </dsp:nvSpPr>
      <dsp:spPr>
        <a:xfrm rot="21360000">
          <a:off x="377523" y="1769047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noProof="0" dirty="0"/>
            <a:t>Smallest file size</a:t>
          </a:r>
          <a:endParaRPr lang="en-GB" sz="1300" kern="1200" noProof="0" dirty="0"/>
        </a:p>
      </dsp:txBody>
      <dsp:txXfrm>
        <a:off x="403618" y="1795142"/>
        <a:ext cx="1495692" cy="482362"/>
      </dsp:txXfrm>
    </dsp:sp>
    <dsp:sp modelId="{A2FED494-CE6F-4189-8F80-4A8F34274E0C}">
      <dsp:nvSpPr>
        <dsp:cNvPr id="0" name=""/>
        <dsp:cNvSpPr/>
      </dsp:nvSpPr>
      <dsp:spPr>
        <a:xfrm rot="21360000">
          <a:off x="334197" y="1197144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noProof="0" dirty="0"/>
            <a:t>Easy to learn and implement</a:t>
          </a:r>
          <a:endParaRPr lang="en-GB" sz="1300" kern="1200" noProof="0" dirty="0"/>
        </a:p>
      </dsp:txBody>
      <dsp:txXfrm>
        <a:off x="360292" y="1223239"/>
        <a:ext cx="1495692" cy="482362"/>
      </dsp:txXfrm>
    </dsp:sp>
    <dsp:sp modelId="{5BC9D0A9-9B42-4BA2-B52A-9AB6F0578A79}">
      <dsp:nvSpPr>
        <dsp:cNvPr id="0" name=""/>
        <dsp:cNvSpPr/>
      </dsp:nvSpPr>
      <dsp:spPr>
        <a:xfrm rot="21360000">
          <a:off x="2717129" y="2756881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3D supported</a:t>
          </a:r>
        </a:p>
      </dsp:txBody>
      <dsp:txXfrm>
        <a:off x="2743224" y="2782976"/>
        <a:ext cx="1495692" cy="482362"/>
      </dsp:txXfrm>
    </dsp:sp>
    <dsp:sp modelId="{61F858CC-AFF8-4F73-8E7A-9EE0D92298A8}">
      <dsp:nvSpPr>
        <dsp:cNvPr id="0" name=""/>
        <dsp:cNvSpPr/>
      </dsp:nvSpPr>
      <dsp:spPr>
        <a:xfrm rot="21360000">
          <a:off x="2673803" y="2184978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Vector and raster tiles</a:t>
          </a:r>
        </a:p>
      </dsp:txBody>
      <dsp:txXfrm>
        <a:off x="2699898" y="2211073"/>
        <a:ext cx="1495692" cy="482362"/>
      </dsp:txXfrm>
    </dsp:sp>
    <dsp:sp modelId="{D815ED1A-9CB6-4DD5-B922-7E4FFCD65978}">
      <dsp:nvSpPr>
        <dsp:cNvPr id="0" name=""/>
        <dsp:cNvSpPr/>
      </dsp:nvSpPr>
      <dsp:spPr>
        <a:xfrm rot="21360000">
          <a:off x="2630477" y="1613074"/>
          <a:ext cx="1547882" cy="534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Smooth zooming</a:t>
          </a:r>
        </a:p>
      </dsp:txBody>
      <dsp:txXfrm>
        <a:off x="2656572" y="1639169"/>
        <a:ext cx="1495692" cy="482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326C6-30EA-4F74-85FE-B47F5D14B605}">
      <dsp:nvSpPr>
        <dsp:cNvPr id="0" name=""/>
        <dsp:cNvSpPr/>
      </dsp:nvSpPr>
      <dsp:spPr>
        <a:xfrm>
          <a:off x="1042186" y="0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55DAC-747D-40BF-8D00-1C565E66EF75}">
      <dsp:nvSpPr>
        <dsp:cNvPr id="0" name=""/>
        <dsp:cNvSpPr/>
      </dsp:nvSpPr>
      <dsp:spPr>
        <a:xfrm>
          <a:off x="1416859" y="614333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Context Broker</a:t>
          </a:r>
        </a:p>
      </dsp:txBody>
      <dsp:txXfrm>
        <a:off x="1416859" y="614333"/>
        <a:ext cx="947026" cy="473464"/>
      </dsp:txXfrm>
    </dsp:sp>
    <dsp:sp modelId="{C924551D-6AA0-4E1B-94C4-946831E2FF9E}">
      <dsp:nvSpPr>
        <dsp:cNvPr id="0" name=""/>
        <dsp:cNvSpPr/>
      </dsp:nvSpPr>
      <dsp:spPr>
        <a:xfrm>
          <a:off x="570742" y="975282"/>
          <a:ext cx="1697008" cy="169718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F3164-BD4B-4FF5-9E7D-C664C3DA6CE8}">
      <dsp:nvSpPr>
        <dsp:cNvPr id="0" name=""/>
        <dsp:cNvSpPr/>
      </dsp:nvSpPr>
      <dsp:spPr>
        <a:xfrm>
          <a:off x="943505" y="1591416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Cygnus</a:t>
          </a:r>
        </a:p>
      </dsp:txBody>
      <dsp:txXfrm>
        <a:off x="943505" y="1591416"/>
        <a:ext cx="947026" cy="473464"/>
      </dsp:txXfrm>
    </dsp:sp>
    <dsp:sp modelId="{17B56AD8-568E-4DA3-BF07-E1754F05E926}">
      <dsp:nvSpPr>
        <dsp:cNvPr id="0" name=""/>
        <dsp:cNvSpPr/>
      </dsp:nvSpPr>
      <dsp:spPr>
        <a:xfrm>
          <a:off x="1042186" y="1954166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C1BF6-B5BA-4C7B-8C45-0ABCFB466012}">
      <dsp:nvSpPr>
        <dsp:cNvPr id="0" name=""/>
        <dsp:cNvSpPr/>
      </dsp:nvSpPr>
      <dsp:spPr>
        <a:xfrm>
          <a:off x="1416859" y="2568499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InfluxDB</a:t>
          </a:r>
          <a:endParaRPr lang="en-GB" sz="1600" kern="1200" noProof="0" dirty="0"/>
        </a:p>
      </dsp:txBody>
      <dsp:txXfrm>
        <a:off x="1416859" y="2568499"/>
        <a:ext cx="947026" cy="473464"/>
      </dsp:txXfrm>
    </dsp:sp>
    <dsp:sp modelId="{ED017E3D-C47B-4B04-B394-B90E2A6ECD92}">
      <dsp:nvSpPr>
        <dsp:cNvPr id="0" name=""/>
        <dsp:cNvSpPr/>
      </dsp:nvSpPr>
      <dsp:spPr>
        <a:xfrm>
          <a:off x="691707" y="3041964"/>
          <a:ext cx="1457943" cy="145864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96EE7-097D-4AC1-A548-0FA5700BB751}">
      <dsp:nvSpPr>
        <dsp:cNvPr id="0" name=""/>
        <dsp:cNvSpPr/>
      </dsp:nvSpPr>
      <dsp:spPr>
        <a:xfrm>
          <a:off x="943505" y="3545582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Grafana/ LLM</a:t>
          </a:r>
        </a:p>
      </dsp:txBody>
      <dsp:txXfrm>
        <a:off x="943505" y="3545582"/>
        <a:ext cx="947026" cy="4734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66D54-4D9D-4787-8007-AB3DB6A1C04E}">
      <dsp:nvSpPr>
        <dsp:cNvPr id="0" name=""/>
        <dsp:cNvSpPr/>
      </dsp:nvSpPr>
      <dsp:spPr>
        <a:xfrm>
          <a:off x="595394" y="262042"/>
          <a:ext cx="2143660" cy="214398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C3906-60BF-4B70-A9C2-9587E83A2FB7}">
      <dsp:nvSpPr>
        <dsp:cNvPr id="0" name=""/>
        <dsp:cNvSpPr/>
      </dsp:nvSpPr>
      <dsp:spPr>
        <a:xfrm>
          <a:off x="2739456" y="901141"/>
          <a:ext cx="1286196" cy="85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 dirty="0"/>
            <a:t>With </a:t>
          </a:r>
          <a:r>
            <a:rPr lang="en-GB" sz="1500" kern="1200" noProof="0"/>
            <a:t>Geolocation API</a:t>
          </a:r>
          <a:endParaRPr lang="en-GB" sz="1500" kern="1200" noProof="0" dirty="0"/>
        </a:p>
      </dsp:txBody>
      <dsp:txXfrm>
        <a:off x="2739456" y="901141"/>
        <a:ext cx="1286196" cy="857772"/>
      </dsp:txXfrm>
    </dsp:sp>
    <dsp:sp modelId="{C2B56A37-A9EC-4564-A176-CD127EB13D15}">
      <dsp:nvSpPr>
        <dsp:cNvPr id="0" name=""/>
        <dsp:cNvSpPr/>
      </dsp:nvSpPr>
      <dsp:spPr>
        <a:xfrm>
          <a:off x="1069213" y="1036086"/>
          <a:ext cx="1191190" cy="59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DS-Frontend</a:t>
          </a:r>
        </a:p>
      </dsp:txBody>
      <dsp:txXfrm>
        <a:off x="1069213" y="1036086"/>
        <a:ext cx="1191190" cy="595452"/>
      </dsp:txXfrm>
    </dsp:sp>
    <dsp:sp modelId="{A354FD05-C167-459D-A1D8-06EC18B44F0A}">
      <dsp:nvSpPr>
        <dsp:cNvPr id="0" name=""/>
        <dsp:cNvSpPr/>
      </dsp:nvSpPr>
      <dsp:spPr>
        <a:xfrm>
          <a:off x="0" y="1493921"/>
          <a:ext cx="2143660" cy="214398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B07C5-95BD-45D0-AD1B-E816F936A226}">
      <dsp:nvSpPr>
        <dsp:cNvPr id="0" name=""/>
        <dsp:cNvSpPr/>
      </dsp:nvSpPr>
      <dsp:spPr>
        <a:xfrm>
          <a:off x="2143660" y="2140146"/>
          <a:ext cx="1286196" cy="85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noProof="0" dirty="0"/>
            <a:t>With </a:t>
          </a:r>
          <a:r>
            <a:rPr lang="en-GB" sz="1500" kern="1200" noProof="0" dirty="0" err="1"/>
            <a:t>Graphhopper</a:t>
          </a:r>
          <a:r>
            <a:rPr lang="en-GB" sz="1500" kern="1200" noProof="0" dirty="0"/>
            <a:t> API</a:t>
          </a:r>
        </a:p>
      </dsp:txBody>
      <dsp:txXfrm>
        <a:off x="2143660" y="2140146"/>
        <a:ext cx="1286196" cy="857772"/>
      </dsp:txXfrm>
    </dsp:sp>
    <dsp:sp modelId="{09D6E289-B673-4078-820F-A4A600DF5F25}">
      <dsp:nvSpPr>
        <dsp:cNvPr id="0" name=""/>
        <dsp:cNvSpPr/>
      </dsp:nvSpPr>
      <dsp:spPr>
        <a:xfrm>
          <a:off x="476234" y="2275091"/>
          <a:ext cx="1191190" cy="59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Backend</a:t>
          </a:r>
        </a:p>
      </dsp:txBody>
      <dsp:txXfrm>
        <a:off x="476234" y="2275091"/>
        <a:ext cx="1191190" cy="595452"/>
      </dsp:txXfrm>
    </dsp:sp>
    <dsp:sp modelId="{2992F47C-F607-4E01-BB34-67EEEF090099}">
      <dsp:nvSpPr>
        <dsp:cNvPr id="0" name=""/>
        <dsp:cNvSpPr/>
      </dsp:nvSpPr>
      <dsp:spPr>
        <a:xfrm>
          <a:off x="747966" y="2873216"/>
          <a:ext cx="1841736" cy="184247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ACE32-C464-49E8-B6B4-9EBFE1E4ED41}">
      <dsp:nvSpPr>
        <dsp:cNvPr id="0" name=""/>
        <dsp:cNvSpPr/>
      </dsp:nvSpPr>
      <dsp:spPr>
        <a:xfrm>
          <a:off x="1072031" y="3515878"/>
          <a:ext cx="1191190" cy="59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DS-Frontend</a:t>
          </a:r>
        </a:p>
      </dsp:txBody>
      <dsp:txXfrm>
        <a:off x="1072031" y="3515878"/>
        <a:ext cx="1191190" cy="595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DAAA8-EE58-4D7A-9CCA-6E5D26EE93AB}">
      <dsp:nvSpPr>
        <dsp:cNvPr id="0" name=""/>
        <dsp:cNvSpPr/>
      </dsp:nvSpPr>
      <dsp:spPr>
        <a:xfrm>
          <a:off x="1040237" y="0"/>
          <a:ext cx="1702401" cy="170257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9CFB2-BAA3-4D02-828B-055844DC4B04}">
      <dsp:nvSpPr>
        <dsp:cNvPr id="0" name=""/>
        <dsp:cNvSpPr/>
      </dsp:nvSpPr>
      <dsp:spPr>
        <a:xfrm>
          <a:off x="1416100" y="616286"/>
          <a:ext cx="950036" cy="47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User Front-End</a:t>
          </a:r>
        </a:p>
      </dsp:txBody>
      <dsp:txXfrm>
        <a:off x="1416100" y="616286"/>
        <a:ext cx="950036" cy="474969"/>
      </dsp:txXfrm>
    </dsp:sp>
    <dsp:sp modelId="{CFA12AF2-7E45-4E97-B717-88636FCD4CFB}">
      <dsp:nvSpPr>
        <dsp:cNvPr id="0" name=""/>
        <dsp:cNvSpPr/>
      </dsp:nvSpPr>
      <dsp:spPr>
        <a:xfrm>
          <a:off x="567294" y="978382"/>
          <a:ext cx="1702401" cy="170257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825D0-B848-4ED2-862C-E82A4664B448}">
      <dsp:nvSpPr>
        <dsp:cNvPr id="0" name=""/>
        <dsp:cNvSpPr/>
      </dsp:nvSpPr>
      <dsp:spPr>
        <a:xfrm>
          <a:off x="941242" y="1596474"/>
          <a:ext cx="950036" cy="47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Incoming Requests</a:t>
          </a:r>
        </a:p>
      </dsp:txBody>
      <dsp:txXfrm>
        <a:off x="941242" y="1596474"/>
        <a:ext cx="950036" cy="474969"/>
      </dsp:txXfrm>
    </dsp:sp>
    <dsp:sp modelId="{942F614A-4704-4FD3-B3CF-11EFC1A7DEE4}">
      <dsp:nvSpPr>
        <dsp:cNvPr id="0" name=""/>
        <dsp:cNvSpPr/>
      </dsp:nvSpPr>
      <dsp:spPr>
        <a:xfrm>
          <a:off x="1040237" y="1960376"/>
          <a:ext cx="1702401" cy="170257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58D0D-0C93-4D97-B9DB-C008A24763D8}">
      <dsp:nvSpPr>
        <dsp:cNvPr id="0" name=""/>
        <dsp:cNvSpPr/>
      </dsp:nvSpPr>
      <dsp:spPr>
        <a:xfrm>
          <a:off x="1416100" y="2576662"/>
          <a:ext cx="950036" cy="47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Data Storage</a:t>
          </a:r>
        </a:p>
      </dsp:txBody>
      <dsp:txXfrm>
        <a:off x="1416100" y="2576662"/>
        <a:ext cx="950036" cy="474969"/>
      </dsp:txXfrm>
    </dsp:sp>
    <dsp:sp modelId="{29DCA8BC-9E70-4F55-8284-55494FB08E8A}">
      <dsp:nvSpPr>
        <dsp:cNvPr id="0" name=""/>
        <dsp:cNvSpPr/>
      </dsp:nvSpPr>
      <dsp:spPr>
        <a:xfrm>
          <a:off x="688644" y="3051631"/>
          <a:ext cx="1462577" cy="146328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8E846-CA14-40E0-B259-16BD7774A68A}">
      <dsp:nvSpPr>
        <dsp:cNvPr id="0" name=""/>
        <dsp:cNvSpPr/>
      </dsp:nvSpPr>
      <dsp:spPr>
        <a:xfrm>
          <a:off x="941242" y="3556850"/>
          <a:ext cx="950036" cy="47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Validation</a:t>
          </a:r>
        </a:p>
      </dsp:txBody>
      <dsp:txXfrm>
        <a:off x="941242" y="3556850"/>
        <a:ext cx="950036" cy="4749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326C6-30EA-4F74-85FE-B47F5D14B605}">
      <dsp:nvSpPr>
        <dsp:cNvPr id="0" name=""/>
        <dsp:cNvSpPr/>
      </dsp:nvSpPr>
      <dsp:spPr>
        <a:xfrm>
          <a:off x="1042186" y="0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55DAC-747D-40BF-8D00-1C565E66EF75}">
      <dsp:nvSpPr>
        <dsp:cNvPr id="0" name=""/>
        <dsp:cNvSpPr/>
      </dsp:nvSpPr>
      <dsp:spPr>
        <a:xfrm>
          <a:off x="1416859" y="614333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Violation Detection</a:t>
          </a:r>
        </a:p>
      </dsp:txBody>
      <dsp:txXfrm>
        <a:off x="1416859" y="614333"/>
        <a:ext cx="947026" cy="473464"/>
      </dsp:txXfrm>
    </dsp:sp>
    <dsp:sp modelId="{C924551D-6AA0-4E1B-94C4-946831E2FF9E}">
      <dsp:nvSpPr>
        <dsp:cNvPr id="0" name=""/>
        <dsp:cNvSpPr/>
      </dsp:nvSpPr>
      <dsp:spPr>
        <a:xfrm>
          <a:off x="570742" y="975282"/>
          <a:ext cx="1697008" cy="169718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F3164-BD4B-4FF5-9E7D-C664C3DA6CE8}">
      <dsp:nvSpPr>
        <dsp:cNvPr id="0" name=""/>
        <dsp:cNvSpPr/>
      </dsp:nvSpPr>
      <dsp:spPr>
        <a:xfrm>
          <a:off x="943505" y="1591416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Back-End</a:t>
          </a:r>
        </a:p>
      </dsp:txBody>
      <dsp:txXfrm>
        <a:off x="943505" y="1591416"/>
        <a:ext cx="947026" cy="473464"/>
      </dsp:txXfrm>
    </dsp:sp>
    <dsp:sp modelId="{17B56AD8-568E-4DA3-BF07-E1754F05E926}">
      <dsp:nvSpPr>
        <dsp:cNvPr id="0" name=""/>
        <dsp:cNvSpPr/>
      </dsp:nvSpPr>
      <dsp:spPr>
        <a:xfrm>
          <a:off x="1042186" y="1954166"/>
          <a:ext cx="1697008" cy="169718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C1BF6-B5BA-4C7B-8C45-0ABCFB466012}">
      <dsp:nvSpPr>
        <dsp:cNvPr id="0" name=""/>
        <dsp:cNvSpPr/>
      </dsp:nvSpPr>
      <dsp:spPr>
        <a:xfrm>
          <a:off x="1416859" y="2568499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VLM Server</a:t>
          </a:r>
        </a:p>
      </dsp:txBody>
      <dsp:txXfrm>
        <a:off x="1416859" y="2568499"/>
        <a:ext cx="947026" cy="473464"/>
      </dsp:txXfrm>
    </dsp:sp>
    <dsp:sp modelId="{ED017E3D-C47B-4B04-B394-B90E2A6ECD92}">
      <dsp:nvSpPr>
        <dsp:cNvPr id="0" name=""/>
        <dsp:cNvSpPr/>
      </dsp:nvSpPr>
      <dsp:spPr>
        <a:xfrm>
          <a:off x="691707" y="3041964"/>
          <a:ext cx="1457943" cy="145864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96EE7-097D-4AC1-A548-0FA5700BB751}">
      <dsp:nvSpPr>
        <dsp:cNvPr id="0" name=""/>
        <dsp:cNvSpPr/>
      </dsp:nvSpPr>
      <dsp:spPr>
        <a:xfrm>
          <a:off x="943505" y="3545582"/>
          <a:ext cx="947026" cy="473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Context Broker</a:t>
          </a:r>
        </a:p>
      </dsp:txBody>
      <dsp:txXfrm>
        <a:off x="943505" y="3545582"/>
        <a:ext cx="947026" cy="473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5B68A-0F3D-4ED9-9E7B-5AC9241991AB}">
      <dsp:nvSpPr>
        <dsp:cNvPr id="0" name=""/>
        <dsp:cNvSpPr/>
      </dsp:nvSpPr>
      <dsp:spPr>
        <a:xfrm>
          <a:off x="91905" y="161439"/>
          <a:ext cx="422209" cy="422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C1FD3-D665-4C42-8F23-A2EEA6A53077}">
      <dsp:nvSpPr>
        <dsp:cNvPr id="0" name=""/>
        <dsp:cNvSpPr/>
      </dsp:nvSpPr>
      <dsp:spPr>
        <a:xfrm>
          <a:off x="91905" y="74842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0. Phase </a:t>
          </a:r>
          <a:r>
            <a:rPr lang="en-GB" sz="1600" b="0" kern="1200" noProof="0" dirty="0"/>
            <a:t>(Before 05.11.25)</a:t>
          </a:r>
        </a:p>
      </dsp:txBody>
      <dsp:txXfrm>
        <a:off x="91905" y="748425"/>
        <a:ext cx="1206312" cy="793190"/>
      </dsp:txXfrm>
    </dsp:sp>
    <dsp:sp modelId="{0E171359-0B4C-4C99-A4B7-02D49117EE66}">
      <dsp:nvSpPr>
        <dsp:cNvPr id="0" name=""/>
        <dsp:cNvSpPr/>
      </dsp:nvSpPr>
      <dsp:spPr>
        <a:xfrm>
          <a:off x="15057" y="1617397"/>
          <a:ext cx="1360008" cy="237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noProof="0" dirty="0"/>
            <a:t>City-Frontend (Map, Grafana)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noProof="0" dirty="0"/>
            <a:t>User-Frontend (React) with Map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noProof="0" dirty="0"/>
            <a:t>Backend (</a:t>
          </a:r>
          <a:r>
            <a:rPr lang="en-GB" sz="1600" b="0" kern="1200" noProof="0" dirty="0" err="1"/>
            <a:t>Fiware</a:t>
          </a:r>
          <a:r>
            <a:rPr lang="en-GB" sz="1600" b="0" kern="1200" noProof="0" dirty="0"/>
            <a:t>, </a:t>
          </a:r>
          <a:r>
            <a:rPr lang="en-GB" sz="1600" b="0" kern="1200" noProof="0" dirty="0" err="1"/>
            <a:t>InfluxDB</a:t>
          </a:r>
          <a:r>
            <a:rPr lang="en-GB" sz="1600" b="0" kern="1200" noProof="0" dirty="0"/>
            <a:t> &amp; Data Fakers)</a:t>
          </a:r>
        </a:p>
      </dsp:txBody>
      <dsp:txXfrm>
        <a:off x="15057" y="1617397"/>
        <a:ext cx="1360008" cy="2376920"/>
      </dsp:txXfrm>
    </dsp:sp>
    <dsp:sp modelId="{5211878F-C086-41DE-B981-C289A13787E0}">
      <dsp:nvSpPr>
        <dsp:cNvPr id="0" name=""/>
        <dsp:cNvSpPr/>
      </dsp:nvSpPr>
      <dsp:spPr>
        <a:xfrm>
          <a:off x="1586170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7B4DF-FD89-4859-9460-727569935741}">
      <dsp:nvSpPr>
        <dsp:cNvPr id="0" name=""/>
        <dsp:cNvSpPr/>
      </dsp:nvSpPr>
      <dsp:spPr>
        <a:xfrm>
          <a:off x="1586170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1. Phase </a:t>
          </a:r>
          <a:r>
            <a:rPr lang="en-GB" sz="1600" b="0" kern="1200" noProof="0" dirty="0"/>
            <a:t>(05.11.25-11.12.25)</a:t>
          </a:r>
          <a:endParaRPr lang="en-GB" sz="2000" b="0" kern="1200" noProof="0" dirty="0"/>
        </a:p>
      </dsp:txBody>
      <dsp:txXfrm>
        <a:off x="1586170" y="748855"/>
        <a:ext cx="1206312" cy="793190"/>
      </dsp:txXfrm>
    </dsp:sp>
    <dsp:sp modelId="{602FE223-9198-4CE4-894A-AB6112AA6F40}">
      <dsp:nvSpPr>
        <dsp:cNvPr id="0" name=""/>
        <dsp:cNvSpPr/>
      </dsp:nvSpPr>
      <dsp:spPr>
        <a:xfrm>
          <a:off x="1586170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Fiware</a:t>
          </a:r>
          <a:r>
            <a:rPr lang="en-GB" sz="1600" kern="1200" noProof="0" dirty="0"/>
            <a:t> Communication Module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Cygnus Integration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YOLO Environment Setup</a:t>
          </a:r>
        </a:p>
      </dsp:txBody>
      <dsp:txXfrm>
        <a:off x="1586170" y="1618686"/>
        <a:ext cx="1206312" cy="2375201"/>
      </dsp:txXfrm>
    </dsp:sp>
    <dsp:sp modelId="{11FD6E09-2CAA-454A-9CE0-3130019DA2BC}">
      <dsp:nvSpPr>
        <dsp:cNvPr id="0" name=""/>
        <dsp:cNvSpPr/>
      </dsp:nvSpPr>
      <dsp:spPr>
        <a:xfrm>
          <a:off x="3003587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147D-8F5E-4115-9A04-0589407BC67A}">
      <dsp:nvSpPr>
        <dsp:cNvPr id="0" name=""/>
        <dsp:cNvSpPr/>
      </dsp:nvSpPr>
      <dsp:spPr>
        <a:xfrm>
          <a:off x="3003587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2. Phase </a:t>
          </a:r>
          <a:r>
            <a:rPr lang="en-GB" sz="1600" b="0" kern="1200" noProof="0" dirty="0"/>
            <a:t>(12.12.25.-18.12.25)</a:t>
          </a:r>
          <a:endParaRPr lang="en-GB" sz="2000" b="0" kern="1200" noProof="0" dirty="0"/>
        </a:p>
      </dsp:txBody>
      <dsp:txXfrm>
        <a:off x="3003587" y="748855"/>
        <a:ext cx="1206312" cy="793190"/>
      </dsp:txXfrm>
    </dsp:sp>
    <dsp:sp modelId="{8327972B-30BA-4D90-B9A8-8605D01402FB}">
      <dsp:nvSpPr>
        <dsp:cNvPr id="0" name=""/>
        <dsp:cNvSpPr/>
      </dsp:nvSpPr>
      <dsp:spPr>
        <a:xfrm>
          <a:off x="3003587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Full Data Faker Imp-</a:t>
          </a:r>
          <a:r>
            <a:rPr lang="en-GB" sz="1600" kern="1200" noProof="0" dirty="0" err="1"/>
            <a:t>lemenation</a:t>
          </a:r>
          <a:endParaRPr lang="en-GB" sz="1600" kern="1200" noProof="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Leaflet &amp; </a:t>
          </a:r>
          <a:r>
            <a:rPr lang="en-GB" sz="1600" kern="1200" noProof="0" dirty="0" err="1"/>
            <a:t>Graphhopper</a:t>
          </a:r>
          <a:r>
            <a:rPr lang="en-GB" sz="1600" kern="1200" noProof="0" dirty="0"/>
            <a:t> Integration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YOLO preprocessing Pipeline</a:t>
          </a:r>
        </a:p>
      </dsp:txBody>
      <dsp:txXfrm>
        <a:off x="3003587" y="1618686"/>
        <a:ext cx="1206312" cy="2375201"/>
      </dsp:txXfrm>
    </dsp:sp>
    <dsp:sp modelId="{DB1229DC-6CFC-4792-AA25-D778569A18A6}">
      <dsp:nvSpPr>
        <dsp:cNvPr id="0" name=""/>
        <dsp:cNvSpPr/>
      </dsp:nvSpPr>
      <dsp:spPr>
        <a:xfrm>
          <a:off x="4421004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13787-78B6-4F9C-A076-90CF906EBB3D}">
      <dsp:nvSpPr>
        <dsp:cNvPr id="0" name=""/>
        <dsp:cNvSpPr/>
      </dsp:nvSpPr>
      <dsp:spPr>
        <a:xfrm>
          <a:off x="4421004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3. Phase </a:t>
          </a:r>
          <a:r>
            <a:rPr lang="en-GB" sz="1600" b="0" kern="1200" noProof="0" dirty="0"/>
            <a:t>(19.12.25-02.01.26)</a:t>
          </a:r>
        </a:p>
      </dsp:txBody>
      <dsp:txXfrm>
        <a:off x="4421004" y="748855"/>
        <a:ext cx="1206312" cy="793190"/>
      </dsp:txXfrm>
    </dsp:sp>
    <dsp:sp modelId="{995C1B6D-48C8-496D-BF7D-3CD2C8547CC7}">
      <dsp:nvSpPr>
        <dsp:cNvPr id="0" name=""/>
        <dsp:cNvSpPr/>
      </dsp:nvSpPr>
      <dsp:spPr>
        <a:xfrm>
          <a:off x="4421004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Working YOLO Integration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User Management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Grafana Dashboard With Filters</a:t>
          </a:r>
        </a:p>
      </dsp:txBody>
      <dsp:txXfrm>
        <a:off x="4421004" y="1618686"/>
        <a:ext cx="1206312" cy="2375201"/>
      </dsp:txXfrm>
    </dsp:sp>
    <dsp:sp modelId="{B4AAFB5A-9A7E-4B68-B56A-09357CD82624}">
      <dsp:nvSpPr>
        <dsp:cNvPr id="0" name=""/>
        <dsp:cNvSpPr/>
      </dsp:nvSpPr>
      <dsp:spPr>
        <a:xfrm>
          <a:off x="5838421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34EC3-B51C-4E83-B6C2-82B0484FCBD4}">
      <dsp:nvSpPr>
        <dsp:cNvPr id="0" name=""/>
        <dsp:cNvSpPr/>
      </dsp:nvSpPr>
      <dsp:spPr>
        <a:xfrm>
          <a:off x="5838421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4. Phase </a:t>
          </a:r>
          <a:r>
            <a:rPr lang="en-GB" sz="1600" b="0" kern="1200" noProof="0" dirty="0"/>
            <a:t>(03.01.26.-09.01.26)</a:t>
          </a:r>
          <a:endParaRPr lang="en-GB" sz="2000" b="0" kern="1200" noProof="0" dirty="0"/>
        </a:p>
      </dsp:txBody>
      <dsp:txXfrm>
        <a:off x="5838421" y="748855"/>
        <a:ext cx="1206312" cy="793190"/>
      </dsp:txXfrm>
    </dsp:sp>
    <dsp:sp modelId="{E15AD36E-01D2-4AA0-9470-F0A5B907C01F}">
      <dsp:nvSpPr>
        <dsp:cNvPr id="0" name=""/>
        <dsp:cNvSpPr/>
      </dsp:nvSpPr>
      <dsp:spPr>
        <a:xfrm>
          <a:off x="5838421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Improvement of leaflet and </a:t>
          </a:r>
          <a:r>
            <a:rPr lang="en-GB" sz="1600" kern="1200" noProof="0" dirty="0" err="1"/>
            <a:t>Graphhopper</a:t>
          </a:r>
          <a:r>
            <a:rPr lang="en-GB" sz="1600" kern="1200" noProof="0" dirty="0"/>
            <a:t> integrations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Working AI Suggestions</a:t>
          </a:r>
        </a:p>
      </dsp:txBody>
      <dsp:txXfrm>
        <a:off x="5838421" y="1618686"/>
        <a:ext cx="1206312" cy="2375201"/>
      </dsp:txXfrm>
    </dsp:sp>
    <dsp:sp modelId="{6269F4E6-949E-4D72-8C30-6FEFE66D98F6}">
      <dsp:nvSpPr>
        <dsp:cNvPr id="0" name=""/>
        <dsp:cNvSpPr/>
      </dsp:nvSpPr>
      <dsp:spPr>
        <a:xfrm>
          <a:off x="7255838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C1093-8557-4293-AF0B-F7CA22A45360}">
      <dsp:nvSpPr>
        <dsp:cNvPr id="0" name=""/>
        <dsp:cNvSpPr/>
      </dsp:nvSpPr>
      <dsp:spPr>
        <a:xfrm>
          <a:off x="7255838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5. Phase </a:t>
          </a:r>
          <a:r>
            <a:rPr lang="en-GB" sz="1600" b="0" kern="1200" noProof="0" dirty="0"/>
            <a:t>(10.01.26-15.01.26)</a:t>
          </a:r>
          <a:endParaRPr lang="en-GB" sz="2000" b="0" kern="1200" noProof="0" dirty="0"/>
        </a:p>
      </dsp:txBody>
      <dsp:txXfrm>
        <a:off x="7255838" y="748855"/>
        <a:ext cx="1206312" cy="793190"/>
      </dsp:txXfrm>
    </dsp:sp>
    <dsp:sp modelId="{65628D1E-90A1-4E57-BF24-BEA31EA8AE8B}">
      <dsp:nvSpPr>
        <dsp:cNvPr id="0" name=""/>
        <dsp:cNvSpPr/>
      </dsp:nvSpPr>
      <dsp:spPr>
        <a:xfrm>
          <a:off x="7255838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Reward &amp; Report System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Small Refinements</a:t>
          </a:r>
        </a:p>
      </dsp:txBody>
      <dsp:txXfrm>
        <a:off x="7255838" y="1618686"/>
        <a:ext cx="1206312" cy="2375201"/>
      </dsp:txXfrm>
    </dsp:sp>
    <dsp:sp modelId="{D0AA8466-F7E4-4002-8A3B-72710BC4CF8A}">
      <dsp:nvSpPr>
        <dsp:cNvPr id="0" name=""/>
        <dsp:cNvSpPr/>
      </dsp:nvSpPr>
      <dsp:spPr>
        <a:xfrm>
          <a:off x="8673255" y="161868"/>
          <a:ext cx="422209" cy="4222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19C95-FFF9-4B38-B54A-2B9A67CDF9AA}">
      <dsp:nvSpPr>
        <dsp:cNvPr id="0" name=""/>
        <dsp:cNvSpPr/>
      </dsp:nvSpPr>
      <dsp:spPr>
        <a:xfrm>
          <a:off x="8673255" y="748855"/>
          <a:ext cx="1206312" cy="79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1" kern="1200" noProof="0" dirty="0"/>
            <a:t>6. Phase </a:t>
          </a:r>
          <a:r>
            <a:rPr lang="en-GB" sz="1600" b="0" kern="1200" noProof="0" dirty="0"/>
            <a:t>(16.01.26-18.01.26)</a:t>
          </a:r>
        </a:p>
      </dsp:txBody>
      <dsp:txXfrm>
        <a:off x="8673255" y="748855"/>
        <a:ext cx="1206312" cy="793190"/>
      </dsp:txXfrm>
    </dsp:sp>
    <dsp:sp modelId="{47EF2D59-B2F0-4BBE-B784-5AA89552115F}">
      <dsp:nvSpPr>
        <dsp:cNvPr id="0" name=""/>
        <dsp:cNvSpPr/>
      </dsp:nvSpPr>
      <dsp:spPr>
        <a:xfrm>
          <a:off x="8673255" y="1618686"/>
          <a:ext cx="1206312" cy="237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Testing &amp; Debugging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Final Version of Solution &amp; Presentation</a:t>
          </a:r>
        </a:p>
      </dsp:txBody>
      <dsp:txXfrm>
        <a:off x="8673255" y="1618686"/>
        <a:ext cx="1206312" cy="2375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706DC2AA-3EE1-4710-B576-59ED6D0DAAB7}" type="datetime1">
              <a:rPr lang="de-DE" smtClean="0"/>
              <a:t>05.12.2025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BF9A36D-7FAC-478F-9944-F324014F6FD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12A654F7-23CE-450C-96B0-AC7F00250D49}" type="datetime1">
              <a:rPr lang="de-DE" smtClean="0"/>
              <a:t>05.12.2025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D4B9A9E5-4F7F-4A7D-9DE1-8992323292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4B9A9E5-4F7F-4A7D-9DE1-8992323292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9A84-2F71-E473-49CC-6F71A28C9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4F4678-E2B1-74CF-2303-181474FDC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B101D2-AAFB-247F-21EA-457D9D2B9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10123-4AF0-5C86-7447-1649E2254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54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23E64-36E3-AF67-164D-3FF511AF7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7B02D0-99E3-C40B-E065-2FB01030F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A48265-4587-2E5F-FB92-A9A5A43B9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EE4EE-8BE2-4568-5A70-8F77584A5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09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1E39-BC2E-2CF2-D4CD-1ADE31B8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D64348-DB59-9A35-E564-F6F98C7F3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6F87FE-1F7E-FF1B-3866-932294A54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F1C82-950A-BBC4-B34F-989384A12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65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486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de-DE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 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 b="0"/>
            </a:lvl1pPr>
            <a:lvl2pPr>
              <a:spcBef>
                <a:spcPts val="0"/>
              </a:spcBef>
              <a:spcAft>
                <a:spcPts val="1200"/>
              </a:spcAft>
              <a:defRPr lang="de-DE" sz="1800" b="0"/>
            </a:lvl2pPr>
            <a:lvl3pPr>
              <a:spcBef>
                <a:spcPts val="0"/>
              </a:spcBef>
              <a:spcAft>
                <a:spcPts val="1200"/>
              </a:spcAft>
              <a:defRPr lang="de-DE" sz="1600" b="0"/>
            </a:lvl3pPr>
            <a:lvl4pPr>
              <a:spcBef>
                <a:spcPts val="0"/>
              </a:spcBef>
              <a:spcAft>
                <a:spcPts val="1200"/>
              </a:spcAft>
              <a:defRPr lang="de-DE" sz="1400" b="0"/>
            </a:lvl4pPr>
            <a:lvl5pPr>
              <a:spcBef>
                <a:spcPts val="0"/>
              </a:spcBef>
              <a:spcAft>
                <a:spcPts val="1200"/>
              </a:spcAft>
              <a:defRPr lang="de-DE" sz="1400" b="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3" name="Tabellenplatzhalter 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de-DE"/>
              <a:t>Tabelle durch Klicken auf das Symbol einzufügen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 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de-DE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de-DE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de-DE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de-DE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de-DE" sz="1600" b="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de-DE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de-DE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de-DE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de-DE" sz="1400" b="1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de-DE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de-DE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de-DE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de-DE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de-DE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de-DE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pic>
        <p:nvPicPr>
          <p:cNvPr id="2" name="Grafik 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fik 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de-DE" sz="2000"/>
            </a:lvl1pPr>
            <a:lvl2pPr>
              <a:lnSpc>
                <a:spcPct val="120000"/>
              </a:lnSpc>
              <a:defRPr lang="de-DE" sz="1800"/>
            </a:lvl2pPr>
            <a:lvl3pPr>
              <a:lnSpc>
                <a:spcPct val="120000"/>
              </a:lnSpc>
              <a:defRPr lang="de-DE" sz="1600"/>
            </a:lvl3pPr>
            <a:lvl4pPr>
              <a:lnSpc>
                <a:spcPct val="120000"/>
              </a:lnSpc>
              <a:defRPr lang="de-DE" sz="1400"/>
            </a:lvl4pPr>
            <a:lvl5pPr>
              <a:lnSpc>
                <a:spcPct val="120000"/>
              </a:lnSpc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de-DE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ein Symbol einzufügen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de-DE" sz="48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de-DE" sz="2000"/>
            </a:lvl1pPr>
            <a:lvl2pPr marL="457200" indent="0">
              <a:buNone/>
              <a:defRPr lang="de-DE" sz="1800"/>
            </a:lvl2pPr>
            <a:lvl3pPr marL="914400" indent="0">
              <a:buNone/>
              <a:defRPr lang="de-DE" sz="1600"/>
            </a:lvl3pPr>
            <a:lvl4pPr marL="1371600" indent="0">
              <a:buNone/>
              <a:defRPr lang="de-DE" sz="1400"/>
            </a:lvl4pPr>
            <a:lvl5pPr marL="1828800" indent="0"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/>
            </a:lvl1pPr>
            <a:lvl2pPr>
              <a:spcBef>
                <a:spcPts val="0"/>
              </a:spcBef>
              <a:spcAft>
                <a:spcPts val="1200"/>
              </a:spcAft>
              <a:defRPr lang="de-DE" sz="1800"/>
            </a:lvl2pPr>
            <a:lvl3pPr>
              <a:spcBef>
                <a:spcPts val="0"/>
              </a:spcBef>
              <a:spcAft>
                <a:spcPts val="1200"/>
              </a:spcAft>
              <a:defRPr lang="de-DE" sz="1600"/>
            </a:lvl3pPr>
            <a:lvl4pPr>
              <a:spcBef>
                <a:spcPts val="0"/>
              </a:spcBef>
              <a:spcAft>
                <a:spcPts val="1200"/>
              </a:spcAft>
              <a:defRPr lang="de-DE" sz="1400"/>
            </a:lvl4pPr>
            <a:lvl5pPr>
              <a:spcBef>
                <a:spcPts val="0"/>
              </a:spcBef>
              <a:spcAft>
                <a:spcPts val="1200"/>
              </a:spcAft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linke Abbildung 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de-DE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de-DE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de-DE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 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/>
            </a:lvl1pPr>
            <a:lvl2pPr>
              <a:spcBef>
                <a:spcPts val="0"/>
              </a:spcBef>
              <a:spcAft>
                <a:spcPts val="1200"/>
              </a:spcAft>
              <a:defRPr lang="de-DE" sz="1800"/>
            </a:lvl2pPr>
            <a:lvl3pPr>
              <a:spcBef>
                <a:spcPts val="0"/>
              </a:spcBef>
              <a:spcAft>
                <a:spcPts val="1200"/>
              </a:spcAft>
              <a:defRPr lang="de-DE" sz="1600"/>
            </a:lvl3pPr>
            <a:lvl4pPr>
              <a:spcBef>
                <a:spcPts val="0"/>
              </a:spcBef>
              <a:spcAft>
                <a:spcPts val="1200"/>
              </a:spcAft>
              <a:defRPr lang="de-DE" sz="1400"/>
            </a:lvl4pPr>
            <a:lvl5pPr>
              <a:spcBef>
                <a:spcPts val="0"/>
              </a:spcBef>
              <a:spcAft>
                <a:spcPts val="1200"/>
              </a:spcAft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/>
            </a:lvl1pPr>
            <a:lvl2pPr>
              <a:spcBef>
                <a:spcPts val="0"/>
              </a:spcBef>
              <a:spcAft>
                <a:spcPts val="1200"/>
              </a:spcAft>
              <a:defRPr lang="de-DE" sz="1800"/>
            </a:lvl2pPr>
            <a:lvl3pPr>
              <a:spcBef>
                <a:spcPts val="0"/>
              </a:spcBef>
              <a:spcAft>
                <a:spcPts val="1200"/>
              </a:spcAft>
              <a:defRPr lang="de-DE" sz="1600"/>
            </a:lvl3pPr>
            <a:lvl4pPr>
              <a:spcBef>
                <a:spcPts val="0"/>
              </a:spcBef>
              <a:spcAft>
                <a:spcPts val="1200"/>
              </a:spcAft>
              <a:defRPr lang="de-DE" sz="1400"/>
            </a:lvl4pPr>
            <a:lvl5pPr>
              <a:spcBef>
                <a:spcPts val="0"/>
              </a:spcBef>
              <a:spcAft>
                <a:spcPts val="1200"/>
              </a:spcAft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fik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 b="1"/>
            </a:lvl1pPr>
            <a:lvl2pPr>
              <a:spcBef>
                <a:spcPts val="0"/>
              </a:spcBef>
              <a:spcAft>
                <a:spcPts val="1200"/>
              </a:spcAft>
              <a:defRPr lang="de-DE" sz="1800" b="1"/>
            </a:lvl2pPr>
            <a:lvl3pPr>
              <a:spcBef>
                <a:spcPts val="0"/>
              </a:spcBef>
              <a:spcAft>
                <a:spcPts val="1200"/>
              </a:spcAft>
              <a:defRPr lang="de-DE" sz="1600" b="1"/>
            </a:lvl3pPr>
            <a:lvl4pPr>
              <a:spcBef>
                <a:spcPts val="0"/>
              </a:spcBef>
              <a:spcAft>
                <a:spcPts val="1200"/>
              </a:spcAft>
              <a:defRPr lang="de-DE" sz="1400" b="1"/>
            </a:lvl4pPr>
            <a:lvl5pPr>
              <a:spcBef>
                <a:spcPts val="0"/>
              </a:spcBef>
              <a:spcAft>
                <a:spcPts val="1200"/>
              </a:spcAft>
              <a:defRPr lang="de-DE" sz="1400" b="1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/>
            </a:lvl1pPr>
            <a:lvl2pPr>
              <a:spcBef>
                <a:spcPts val="0"/>
              </a:spcBef>
              <a:spcAft>
                <a:spcPts val="1200"/>
              </a:spcAft>
              <a:defRPr lang="de-DE" sz="1800"/>
            </a:lvl2pPr>
            <a:lvl3pPr>
              <a:spcBef>
                <a:spcPts val="0"/>
              </a:spcBef>
              <a:spcAft>
                <a:spcPts val="1200"/>
              </a:spcAft>
              <a:defRPr lang="de-DE" sz="1600"/>
            </a:lvl3pPr>
            <a:lvl4pPr>
              <a:spcBef>
                <a:spcPts val="0"/>
              </a:spcBef>
              <a:spcAft>
                <a:spcPts val="1200"/>
              </a:spcAft>
              <a:defRPr lang="de-DE" sz="1400"/>
            </a:lvl4pPr>
            <a:lvl5pPr>
              <a:spcBef>
                <a:spcPts val="0"/>
              </a:spcBef>
              <a:spcAft>
                <a:spcPts val="1200"/>
              </a:spcAft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rechtes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de-DE" sz="2000" b="0"/>
            </a:lvl1pPr>
            <a:lvl2pPr>
              <a:spcBef>
                <a:spcPts val="0"/>
              </a:spcBef>
              <a:spcAft>
                <a:spcPts val="1200"/>
              </a:spcAft>
              <a:defRPr lang="de-DE" sz="1800" b="0"/>
            </a:lvl2pPr>
            <a:lvl3pPr>
              <a:spcBef>
                <a:spcPts val="0"/>
              </a:spcBef>
              <a:spcAft>
                <a:spcPts val="1200"/>
              </a:spcAft>
              <a:defRPr lang="de-DE" sz="1600" b="0"/>
            </a:lvl3pPr>
            <a:lvl4pPr>
              <a:spcBef>
                <a:spcPts val="0"/>
              </a:spcBef>
              <a:spcAft>
                <a:spcPts val="1200"/>
              </a:spcAft>
              <a:defRPr lang="de-DE" sz="1400" b="0"/>
            </a:lvl4pPr>
            <a:lvl5pPr>
              <a:spcBef>
                <a:spcPts val="0"/>
              </a:spcBef>
              <a:spcAft>
                <a:spcPts val="1200"/>
              </a:spcAft>
              <a:defRPr lang="de-DE" sz="1400" b="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dirty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smayo.com/it-architecture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3500420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r>
              <a:rPr lang="en-GB" noProof="0" dirty="0"/>
              <a:t>Smart Mobility: Traffic &amp; Parking Management</a:t>
            </a:r>
          </a:p>
        </p:txBody>
      </p:sp>
      <p:pic>
        <p:nvPicPr>
          <p:cNvPr id="4" name="Grafik 3" descr="Ein Bild, das draußen, Himmel, Landschaft, Baum enthält.&#10;&#10;KI-generierte Inhalte können fehlerhaft sein.">
            <a:extLst>
              <a:ext uri="{FF2B5EF4-FFF2-40B4-BE49-F238E27FC236}">
                <a16:creationId xmlns:a16="http://schemas.microsoft.com/office/drawing/2014/main" id="{87DDCFD8-B7EF-57FF-25DB-44DBF771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8" r="17588" b="-2"/>
          <a:stretch>
            <a:fillRect/>
          </a:stretch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66033B-CAD0-2858-4C62-6DDFEE49E7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4" y="5014258"/>
            <a:ext cx="4275742" cy="1548467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/>
              <a:t>The Architecture of Our Solution</a:t>
            </a:r>
          </a:p>
          <a:p>
            <a:endParaRPr lang="en-GB" noProof="0" dirty="0"/>
          </a:p>
          <a:p>
            <a:pPr algn="r">
              <a:spcBef>
                <a:spcPts val="0"/>
              </a:spcBef>
            </a:pPr>
            <a:r>
              <a:rPr lang="en-GB" sz="1400" noProof="0" dirty="0"/>
              <a:t>Made by </a:t>
            </a:r>
          </a:p>
          <a:p>
            <a:pPr algn="r">
              <a:spcBef>
                <a:spcPts val="0"/>
              </a:spcBef>
            </a:pPr>
            <a:r>
              <a:rPr lang="en-GB" sz="1400" noProof="0" dirty="0"/>
              <a:t>Marvin Beste</a:t>
            </a:r>
          </a:p>
          <a:p>
            <a:pPr algn="r">
              <a:spcBef>
                <a:spcPts val="0"/>
              </a:spcBef>
            </a:pPr>
            <a:r>
              <a:rPr lang="en-GB" sz="1400" noProof="0" dirty="0"/>
              <a:t>Viktor </a:t>
            </a:r>
            <a:r>
              <a:rPr lang="en-GB" sz="1400" noProof="0" dirty="0" err="1"/>
              <a:t>Reiswich</a:t>
            </a:r>
            <a:endParaRPr lang="en-GB" sz="1400" noProof="0" dirty="0"/>
          </a:p>
          <a:p>
            <a:pPr algn="r">
              <a:spcBef>
                <a:spcPts val="0"/>
              </a:spcBef>
            </a:pPr>
            <a:r>
              <a:rPr lang="en-GB" sz="1400" noProof="0" dirty="0"/>
              <a:t>Petra </a:t>
            </a:r>
            <a:r>
              <a:rPr lang="en-GB" sz="1400" noProof="0" dirty="0" err="1"/>
              <a:t>Czettisch</a:t>
            </a:r>
            <a:endParaRPr lang="en-GB" sz="1400" noProof="0" dirty="0"/>
          </a:p>
          <a:p>
            <a:pPr algn="r">
              <a:spcBef>
                <a:spcPts val="0"/>
              </a:spcBef>
            </a:pPr>
            <a:r>
              <a:rPr lang="en-GB" sz="1400" noProof="0" dirty="0"/>
              <a:t>Leander Lohaus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90F27-3933-59E4-F616-D9074978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6F3BDAFC-5EEF-98DB-E3A0-4FCDB028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60110F-8BF7-46B9-9CED-B694841C96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3" name="Grafik 2" descr="Ein Bild, das Karte, Text, Screenshot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CF8E1BEE-9A71-23A8-CD2C-9895427B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5455-40A1-C8B0-9E35-FBB204453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34E1620C-C153-BCF4-1E89-997B453C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1BADE-1FE5-6E51-7E2C-3FB86F4AEB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" name="Grafik 2" descr="Ein Bild, das Text, Karte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2B979653-342A-E221-2C12-E28DEE4E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6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83AA1-888E-80D1-C963-05177633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CF4AD-0B54-F6AD-54A1-F5F7BA01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6"/>
            <a:ext cx="10439401" cy="1652994"/>
          </a:xfrm>
        </p:spPr>
        <p:txBody>
          <a:bodyPr/>
          <a:lstStyle/>
          <a:p>
            <a:r>
              <a:rPr lang="en-GB" noProof="0" dirty="0"/>
              <a:t>City Dashboard: Analytics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6C355BC9-6531-7808-1F69-0FC22CDB7E0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96327314"/>
              </p:ext>
            </p:extLst>
          </p:nvPr>
        </p:nvGraphicFramePr>
        <p:xfrm>
          <a:off x="914398" y="1641403"/>
          <a:ext cx="3309938" cy="450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55AEEB-2C51-FF5D-62CF-EF67C3C115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1641403"/>
            <a:ext cx="6751489" cy="45006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noProof="0" dirty="0"/>
              <a:t>Overview:</a:t>
            </a:r>
            <a:endParaRPr lang="en-GB" noProof="0" dirty="0"/>
          </a:p>
          <a:p>
            <a:r>
              <a:rPr lang="en-GB" noProof="0" dirty="0"/>
              <a:t>Grafana dashboard for city analysis</a:t>
            </a:r>
          </a:p>
          <a:p>
            <a:r>
              <a:rPr lang="en-GB" noProof="0" dirty="0"/>
              <a:t>Shows Parking</a:t>
            </a:r>
            <a:r>
              <a:rPr lang="en-GB" b="1" noProof="0" dirty="0"/>
              <a:t> </a:t>
            </a:r>
            <a:r>
              <a:rPr lang="en-GB" noProof="0" dirty="0"/>
              <a:t>occupation, Traffic violations</a:t>
            </a:r>
          </a:p>
          <a:p>
            <a:r>
              <a:rPr lang="en-GB" noProof="0" dirty="0"/>
              <a:t>Connected to </a:t>
            </a:r>
            <a:r>
              <a:rPr lang="en-GB" noProof="0" dirty="0" err="1"/>
              <a:t>InfluxDB</a:t>
            </a:r>
            <a:r>
              <a:rPr lang="en-GB" noProof="0" dirty="0"/>
              <a:t> via Cygnus</a:t>
            </a:r>
          </a:p>
          <a:p>
            <a:r>
              <a:rPr lang="en-GB" noProof="0" dirty="0"/>
              <a:t>Updated live from Orion Context Broker</a:t>
            </a:r>
          </a:p>
          <a:p>
            <a:pPr marL="0" indent="0">
              <a:buNone/>
            </a:pPr>
            <a:r>
              <a:rPr lang="en-GB" b="1" noProof="0" dirty="0"/>
              <a:t>Filters:</a:t>
            </a:r>
            <a:endParaRPr lang="en-GB" noProof="0" dirty="0"/>
          </a:p>
          <a:p>
            <a:r>
              <a:rPr lang="en-GB" noProof="0" dirty="0"/>
              <a:t>Time period: define custom range</a:t>
            </a:r>
          </a:p>
          <a:p>
            <a:r>
              <a:rPr lang="en-GB" noProof="0" dirty="0"/>
              <a:t>Location: selected district or visible map area</a:t>
            </a:r>
          </a:p>
          <a:p>
            <a:pPr marL="0" indent="0">
              <a:buNone/>
            </a:pPr>
            <a:r>
              <a:rPr lang="en-GB" b="1" noProof="0" dirty="0"/>
              <a:t>AI Suggestions:</a:t>
            </a:r>
          </a:p>
          <a:p>
            <a:r>
              <a:rPr lang="en-GB" noProof="0" dirty="0"/>
              <a:t>Gathered Data analysed by University </a:t>
            </a:r>
            <a:r>
              <a:rPr lang="en-GB" dirty="0"/>
              <a:t>LLM</a:t>
            </a:r>
            <a:endParaRPr lang="en-GB" noProof="0" dirty="0"/>
          </a:p>
          <a:p>
            <a:r>
              <a:rPr lang="en-GB" noProof="0" dirty="0"/>
              <a:t>Generates traffic improvement recommendations</a:t>
            </a:r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4B25AC-4127-311D-B622-C5568503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40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3BF38-C748-DD43-67F3-E894B05B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00A2444-1EE7-0108-8B91-D93D4330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62241B-5F68-D397-8F3B-D5F07915F2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" name="Grafik 2" descr="Ein Bild, das Screenshot, Multimedia-Software, Software, Text enthält.&#10;&#10;KI-generierte Inhalte können fehlerhaft sein.">
            <a:extLst>
              <a:ext uri="{FF2B5EF4-FFF2-40B4-BE49-F238E27FC236}">
                <a16:creationId xmlns:a16="http://schemas.microsoft.com/office/drawing/2014/main" id="{CB518854-4BF4-BD33-8102-7D9E0677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8F53C-266D-C04E-24B6-4E041CB0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922901"/>
          </a:xfrm>
        </p:spPr>
        <p:txBody>
          <a:bodyPr/>
          <a:lstStyle/>
          <a:p>
            <a:r>
              <a:rPr lang="en-GB" noProof="0" dirty="0"/>
              <a:t>Driver Routing: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46498-D23C-4F0E-69B8-3C0208590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14</a:t>
            </a:fld>
            <a:endParaRPr lang="en-GB" noProof="0" dirty="0"/>
          </a:p>
        </p:txBody>
      </p:sp>
      <p:graphicFrame>
        <p:nvGraphicFramePr>
          <p:cNvPr id="8" name="Inhaltsplatzhalter 4">
            <a:extLst>
              <a:ext uri="{FF2B5EF4-FFF2-40B4-BE49-F238E27FC236}">
                <a16:creationId xmlns:a16="http://schemas.microsoft.com/office/drawing/2014/main" id="{0AB5BDA7-0AA8-3CA8-0A7C-CD8F86E14FA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13838835"/>
              </p:ext>
            </p:extLst>
          </p:nvPr>
        </p:nvGraphicFramePr>
        <p:xfrm>
          <a:off x="127816" y="1376516"/>
          <a:ext cx="4025653" cy="497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A516197-1FD3-8EE4-4EF1-7526634E7809}"/>
              </a:ext>
            </a:extLst>
          </p:cNvPr>
          <p:cNvSpPr txBox="1"/>
          <p:nvPr/>
        </p:nvSpPr>
        <p:spPr>
          <a:xfrm>
            <a:off x="3944497" y="1646676"/>
            <a:ext cx="62631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noProof="0" dirty="0"/>
              <a:t>Driver-Side Frontend (</a:t>
            </a:r>
            <a:r>
              <a:rPr lang="en-GB" sz="2400" b="1" noProof="0" dirty="0"/>
              <a:t>React + Leaflet</a:t>
            </a:r>
            <a:r>
              <a:rPr lang="en-GB" sz="2400" noProof="0" dirty="0"/>
              <a:t>):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b="1" dirty="0"/>
              <a:t>Geolocation API</a:t>
            </a:r>
            <a:r>
              <a:rPr lang="en-US" sz="2400" dirty="0"/>
              <a:t> to get current position</a:t>
            </a:r>
            <a:endParaRPr lang="en-GB" sz="2400" noProof="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Backend: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Finds the nearest available parking spot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Requests a route from the </a:t>
            </a:r>
            <a:r>
              <a:rPr lang="en-US" sz="2400" b="1" dirty="0" err="1"/>
              <a:t>Graphhopper</a:t>
            </a:r>
            <a:r>
              <a:rPr lang="en-US" sz="2400" b="1" dirty="0"/>
              <a:t> API</a:t>
            </a: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noProof="0" dirty="0"/>
              <a:t>Driver-Side Frontend: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Renders the route on the map via Leaflet</a:t>
            </a:r>
            <a:endParaRPr lang="en-GB" sz="2400" noProof="0" dirty="0"/>
          </a:p>
          <a:p>
            <a:endParaRPr lang="en-GB" sz="2400" noProof="0" dirty="0"/>
          </a:p>
        </p:txBody>
      </p:sp>
    </p:spTree>
    <p:extLst>
      <p:ext uri="{BB962C8B-B14F-4D97-AF65-F5344CB8AC3E}">
        <p14:creationId xmlns:p14="http://schemas.microsoft.com/office/powerpoint/2010/main" val="329554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B2C71-AAA7-C989-E058-389A2C18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28" y="232947"/>
            <a:ext cx="10439401" cy="951635"/>
          </a:xfrm>
        </p:spPr>
        <p:txBody>
          <a:bodyPr/>
          <a:lstStyle/>
          <a:p>
            <a:r>
              <a:rPr lang="en-GB" noProof="0" dirty="0"/>
              <a:t>Reporting system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224F7520-508A-2ADA-FBFD-E556E67B822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04995130"/>
              </p:ext>
            </p:extLst>
          </p:nvPr>
        </p:nvGraphicFramePr>
        <p:xfrm>
          <a:off x="576266" y="1295914"/>
          <a:ext cx="3309934" cy="451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artalom helye 4">
            <a:extLst>
              <a:ext uri="{FF2B5EF4-FFF2-40B4-BE49-F238E27FC236}">
                <a16:creationId xmlns:a16="http://schemas.microsoft.com/office/drawing/2014/main" id="{813C7E6A-770F-0DA1-2AF4-E7D27D44C67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6200" y="1197521"/>
            <a:ext cx="8001000" cy="5196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noProof="0" dirty="0"/>
              <a:t>User Interface:</a:t>
            </a:r>
          </a:p>
          <a:p>
            <a:pPr lvl="1"/>
            <a:r>
              <a:rPr lang="en-GB" noProof="0" dirty="0"/>
              <a:t>Progressive Web App</a:t>
            </a:r>
          </a:p>
          <a:p>
            <a:pPr lvl="1"/>
            <a:r>
              <a:rPr lang="en-GB" noProof="0" dirty="0"/>
              <a:t>Category selection</a:t>
            </a:r>
          </a:p>
          <a:p>
            <a:pPr lvl="1"/>
            <a:r>
              <a:rPr lang="en-GB" noProof="0" dirty="0"/>
              <a:t>Automatic geolocation &amp; Timestamp</a:t>
            </a:r>
          </a:p>
          <a:p>
            <a:pPr marL="0" indent="0">
              <a:buNone/>
            </a:pPr>
            <a:r>
              <a:rPr lang="en-GB" b="1" noProof="0" dirty="0"/>
              <a:t>Incoming Requests:</a:t>
            </a:r>
          </a:p>
          <a:p>
            <a:pPr lvl="1"/>
            <a:r>
              <a:rPr lang="en-GB" noProof="0" dirty="0"/>
              <a:t>User Back-End</a:t>
            </a:r>
          </a:p>
          <a:p>
            <a:pPr lvl="1"/>
            <a:r>
              <a:rPr lang="en-GB" noProof="0" dirty="0"/>
              <a:t>Receives data via HTTP POST</a:t>
            </a:r>
          </a:p>
          <a:p>
            <a:pPr marL="0" indent="0">
              <a:buNone/>
            </a:pPr>
            <a:r>
              <a:rPr lang="en-GB" b="1" noProof="0" dirty="0"/>
              <a:t>Storage &amp; Persistence:</a:t>
            </a:r>
          </a:p>
          <a:p>
            <a:pPr lvl="1"/>
            <a:r>
              <a:rPr lang="en-GB" noProof="0" dirty="0"/>
              <a:t>Primary storage in </a:t>
            </a:r>
            <a:r>
              <a:rPr lang="en-GB" noProof="0" dirty="0" err="1"/>
              <a:t>InfluxDB</a:t>
            </a:r>
            <a:r>
              <a:rPr lang="en-GB" noProof="0" dirty="0"/>
              <a:t> Database </a:t>
            </a:r>
          </a:p>
          <a:p>
            <a:pPr lvl="1"/>
            <a:r>
              <a:rPr lang="en-GB" noProof="0" dirty="0"/>
              <a:t>Via Event Validation service to the Orion Context Brocker</a:t>
            </a:r>
          </a:p>
          <a:p>
            <a:pPr marL="0" indent="0">
              <a:buNone/>
            </a:pPr>
            <a:r>
              <a:rPr lang="en-GB" b="1" noProof="0" dirty="0"/>
              <a:t>Validation Logic:</a:t>
            </a:r>
          </a:p>
          <a:p>
            <a:pPr lvl="1"/>
            <a:r>
              <a:rPr lang="en-GB" noProof="0" dirty="0"/>
              <a:t>Sensor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185617-2064-C4C8-080C-0207316D4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26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3FC62-C5F6-1F48-5A78-17346034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6"/>
            <a:ext cx="10439401" cy="1652994"/>
          </a:xfrm>
        </p:spPr>
        <p:txBody>
          <a:bodyPr/>
          <a:lstStyle/>
          <a:p>
            <a:r>
              <a:rPr lang="en-GB" noProof="0" dirty="0"/>
              <a:t>Reward System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6BAEC27-7F65-27E5-9AAB-72FFDCF1569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3930164"/>
              </p:ext>
            </p:extLst>
          </p:nvPr>
        </p:nvGraphicFramePr>
        <p:xfrm>
          <a:off x="914398" y="1641403"/>
          <a:ext cx="3309938" cy="450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9EFD64-13E9-C858-006B-F7587A18B5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Two </a:t>
            </a:r>
            <a:r>
              <a:rPr lang="en-GB" b="1" noProof="0" dirty="0"/>
              <a:t>streaks</a:t>
            </a:r>
            <a:r>
              <a:rPr lang="en-GB" noProof="0" dirty="0"/>
              <a:t> per user: Parking, Traffic</a:t>
            </a:r>
          </a:p>
          <a:p>
            <a:r>
              <a:rPr lang="en-GB" noProof="0" dirty="0"/>
              <a:t>License plate registration </a:t>
            </a:r>
            <a:r>
              <a:rPr lang="en-GB" b="1" noProof="0" dirty="0"/>
              <a:t>optional</a:t>
            </a:r>
            <a:r>
              <a:rPr lang="en-GB" noProof="0" dirty="0"/>
              <a:t> (required for points)</a:t>
            </a:r>
          </a:p>
          <a:p>
            <a:r>
              <a:rPr lang="en-GB" noProof="0" dirty="0"/>
              <a:t>Daily increment if no violation</a:t>
            </a:r>
          </a:p>
          <a:p>
            <a:r>
              <a:rPr lang="en-GB" noProof="0" dirty="0"/>
              <a:t>Reset on violation event </a:t>
            </a:r>
          </a:p>
          <a:p>
            <a:r>
              <a:rPr lang="en-GB" noProof="0" dirty="0"/>
              <a:t>Milestones trigger point rewards</a:t>
            </a:r>
          </a:p>
          <a:p>
            <a:r>
              <a:rPr lang="en-GB" b="1" noProof="0" dirty="0"/>
              <a:t>Milestones</a:t>
            </a:r>
            <a:r>
              <a:rPr lang="en-GB" noProof="0" dirty="0"/>
              <a:t>:</a:t>
            </a:r>
          </a:p>
          <a:p>
            <a:pPr lvl="1"/>
            <a:r>
              <a:rPr lang="en-GB" noProof="0" dirty="0"/>
              <a:t>For each week: 100 points</a:t>
            </a:r>
          </a:p>
          <a:p>
            <a:pPr lvl="1"/>
            <a:r>
              <a:rPr lang="en-GB" noProof="0" dirty="0"/>
              <a:t>For each month: extra 500 points</a:t>
            </a:r>
          </a:p>
          <a:p>
            <a:pPr lvl="1"/>
            <a:r>
              <a:rPr lang="en-GB" noProof="0" dirty="0"/>
              <a:t>For each year: extra 100 points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DC562D-EE2E-EDA3-9F23-B3B604CB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887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8492-1B92-6EE3-0D60-2CF2974A9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0C8789D-63FA-85A5-5AE1-BB79D7488AFC}"/>
              </a:ext>
            </a:extLst>
          </p:cNvPr>
          <p:cNvSpPr/>
          <p:nvPr/>
        </p:nvSpPr>
        <p:spPr>
          <a:xfrm>
            <a:off x="0" y="0"/>
            <a:ext cx="7668228" cy="51507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230FE2-EA00-8C20-7978-4D5D65DAD6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4" name="Grafik 3" descr="Ein Bild, das Karte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FEDAD3B1-824D-FDCD-3A8D-DD64B77E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" y="0"/>
            <a:ext cx="3860192" cy="6858000"/>
          </a:xfrm>
          <a:prstGeom prst="rect">
            <a:avLst/>
          </a:prstGeom>
        </p:spPr>
      </p:pic>
      <p:pic>
        <p:nvPicPr>
          <p:cNvPr id="7" name="Grafik 6" descr="Ein Bild, das Text, Elektronik, Screenshot, Multimedia enthält.&#10;&#10;KI-generierte Inhalte können fehlerhaft sein.">
            <a:extLst>
              <a:ext uri="{FF2B5EF4-FFF2-40B4-BE49-F238E27FC236}">
                <a16:creationId xmlns:a16="http://schemas.microsoft.com/office/drawing/2014/main" id="{537D04BB-BCDB-4EBF-F02B-9D2EF22B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04" y="0"/>
            <a:ext cx="3860192" cy="6858000"/>
          </a:xfrm>
          <a:prstGeom prst="rect">
            <a:avLst/>
          </a:prstGeom>
        </p:spPr>
      </p:pic>
      <p:pic>
        <p:nvPicPr>
          <p:cNvPr id="9" name="Grafik 8" descr="Ein Bild, das Text, Screenshot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23B40E5A-1883-7942-E5C1-752B5056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08" y="0"/>
            <a:ext cx="3860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CDBD-6DAF-F415-50BF-0483CCA8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E4FEA7-A1B3-9E50-B977-DBC6A7C7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18</a:t>
            </a:fld>
            <a:endParaRPr lang="en-GB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D8B9ED-BDC7-AE33-8B4E-A6281A644861}"/>
              </a:ext>
            </a:extLst>
          </p:cNvPr>
          <p:cNvSpPr/>
          <p:nvPr/>
        </p:nvSpPr>
        <p:spPr>
          <a:xfrm>
            <a:off x="8884920" y="0"/>
            <a:ext cx="3307080" cy="176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Grafik 2" descr="Ein Bild, das Text, Diagramm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3AC5582F-266C-C4BE-C16E-1B015FD4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6" y="0"/>
            <a:ext cx="1127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35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BA850-CF24-0516-AC0C-39F354A8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05" y="365125"/>
            <a:ext cx="7605732" cy="1646555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Timeline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6B99D2-5035-E01B-ED3E-CA35F946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noProof="0" smtClean="0"/>
              <a:pPr rtl="0">
                <a:spcAft>
                  <a:spcPts val="600"/>
                </a:spcAft>
              </a:pPr>
              <a:t>19</a:t>
            </a:fld>
            <a:endParaRPr lang="en-GB" noProof="0" dirty="0"/>
          </a:p>
        </p:txBody>
      </p:sp>
      <p:graphicFrame>
        <p:nvGraphicFramePr>
          <p:cNvPr id="8" name="Inhaltsplatzhalter 5">
            <a:extLst>
              <a:ext uri="{FF2B5EF4-FFF2-40B4-BE49-F238E27FC236}">
                <a16:creationId xmlns:a16="http://schemas.microsoft.com/office/drawing/2014/main" id="{E6B9CA35-C3B7-1605-A9FE-DA8AC48FCBE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35668630"/>
              </p:ext>
            </p:extLst>
          </p:nvPr>
        </p:nvGraphicFramePr>
        <p:xfrm>
          <a:off x="723337" y="1501840"/>
          <a:ext cx="9894626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10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372A1-789B-F76E-9681-596ADCB5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Architecture</a:t>
            </a:r>
          </a:p>
        </p:txBody>
      </p:sp>
      <p:pic>
        <p:nvPicPr>
          <p:cNvPr id="6" name="Bildplatzhalter 5" descr="Ein Bild, das Screenshot, Text, Grafiken, Grafikdesign enthält.&#10;&#10;KI-generierte Inhalte können fehlerhaft sein.">
            <a:extLst>
              <a:ext uri="{FF2B5EF4-FFF2-40B4-BE49-F238E27FC236}">
                <a16:creationId xmlns:a16="http://schemas.microsoft.com/office/drawing/2014/main" id="{9FBB576C-01C7-2938-BC16-5FAEB38CB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14CD84-86D2-43FC-512B-3293F5A57E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096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A71D68-78AB-F4B1-A3F9-0F0F6D1DC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3</a:t>
            </a:fld>
            <a:endParaRPr lang="en-GB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59634F-BBA9-D229-B6FE-E0128990DE7A}"/>
              </a:ext>
            </a:extLst>
          </p:cNvPr>
          <p:cNvSpPr/>
          <p:nvPr/>
        </p:nvSpPr>
        <p:spPr>
          <a:xfrm>
            <a:off x="8884920" y="0"/>
            <a:ext cx="3307080" cy="176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" name="Grafik 2" descr="Ein Bild, das Text, Diagramm, Plan, technische Zeichnung enthält.&#10;&#10;KI-generierte Inhalte können fehlerhaft sein.">
            <a:extLst>
              <a:ext uri="{FF2B5EF4-FFF2-40B4-BE49-F238E27FC236}">
                <a16:creationId xmlns:a16="http://schemas.microsoft.com/office/drawing/2014/main" id="{231A4D17-3320-7222-DC71-2DC3DBEC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6" y="0"/>
            <a:ext cx="1127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69A8-6414-2D73-C5C9-F7657659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54A44-8D26-4225-A779-B50172E3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6"/>
            <a:ext cx="10439401" cy="1652994"/>
          </a:xfrm>
        </p:spPr>
        <p:txBody>
          <a:bodyPr/>
          <a:lstStyle/>
          <a:p>
            <a:r>
              <a:rPr lang="en-GB" noProof="0" dirty="0"/>
              <a:t>CAMERA PIPELINE OVERVIEW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9480C59-495B-9B51-D95B-0F9EF66BC28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72526496"/>
              </p:ext>
            </p:extLst>
          </p:nvPr>
        </p:nvGraphicFramePr>
        <p:xfrm>
          <a:off x="914398" y="1641403"/>
          <a:ext cx="3309938" cy="450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A5B1C8-E8D3-ADA4-8AA3-DE041F3BD9A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1641403"/>
            <a:ext cx="6751489" cy="450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900" b="1" noProof="0" dirty="0"/>
          </a:p>
          <a:p>
            <a:pPr marL="0" indent="0">
              <a:buNone/>
            </a:pPr>
            <a:r>
              <a:rPr lang="en-GB" sz="1900" b="1" noProof="0" dirty="0"/>
              <a:t>Hardware &amp; Edge Processing</a:t>
            </a:r>
            <a:endParaRPr lang="en-GB" sz="1900" noProof="0" dirty="0"/>
          </a:p>
          <a:p>
            <a:r>
              <a:rPr lang="en-GB" sz="1900" noProof="0" dirty="0"/>
              <a:t>Raspberry Pi + Camera module </a:t>
            </a:r>
          </a:p>
          <a:p>
            <a:r>
              <a:rPr lang="en-GB" sz="1900" noProof="0" dirty="0"/>
              <a:t>YOLOv8 Nano/Tiny</a:t>
            </a:r>
          </a:p>
          <a:p>
            <a:r>
              <a:rPr lang="en-GB" sz="1900" noProof="0" dirty="0" err="1"/>
              <a:t>MobileNetSSD</a:t>
            </a:r>
            <a:r>
              <a:rPr lang="en-GB" sz="1900" noProof="0" dirty="0"/>
              <a:t> as backup</a:t>
            </a:r>
          </a:p>
          <a:p>
            <a:r>
              <a:rPr lang="en-GB" sz="1900" noProof="0" dirty="0"/>
              <a:t>Detects: vehicle presence, parking gaps, double parking suspicion, red-light suspicion</a:t>
            </a:r>
          </a:p>
          <a:p>
            <a:r>
              <a:rPr lang="en-GB" sz="1900" noProof="0" dirty="0"/>
              <a:t>Creates snippets with metadata</a:t>
            </a:r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FB1144-A91B-CACB-B582-B01D8CE13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5173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6B89E-7204-435C-49B3-0691FF5F0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6D0EF-51E4-B7DD-7739-37640B3A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6"/>
            <a:ext cx="10439401" cy="1652994"/>
          </a:xfrm>
        </p:spPr>
        <p:txBody>
          <a:bodyPr/>
          <a:lstStyle/>
          <a:p>
            <a:r>
              <a:rPr lang="en-GB" noProof="0" dirty="0"/>
              <a:t>CAMERA PIPELINE OVERVIEW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837CF81-3B7C-7D77-4693-B2A4E5B446B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42851232"/>
              </p:ext>
            </p:extLst>
          </p:nvPr>
        </p:nvGraphicFramePr>
        <p:xfrm>
          <a:off x="914398" y="1641403"/>
          <a:ext cx="3309938" cy="450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8AF1F3-1C30-9985-C439-DA5569B3CF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1641403"/>
            <a:ext cx="6751489" cy="450061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noProof="0" dirty="0"/>
              <a:t>Communication Layer</a:t>
            </a:r>
            <a:endParaRPr lang="en-GB" noProof="0" dirty="0"/>
          </a:p>
          <a:p>
            <a:r>
              <a:rPr lang="en-GB" noProof="0" dirty="0"/>
              <a:t>MQTT sends event metadata as lightweight JSON</a:t>
            </a:r>
          </a:p>
          <a:p>
            <a:r>
              <a:rPr lang="en-GB" noProof="0" dirty="0"/>
              <a:t>HTTP Upload API sends image snippets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b="1" noProof="0" dirty="0"/>
              <a:t>AI Validation &amp; Decision Making</a:t>
            </a:r>
            <a:endParaRPr lang="en-GB" noProof="0" dirty="0"/>
          </a:p>
          <a:p>
            <a:r>
              <a:rPr lang="en-GB" noProof="0" dirty="0"/>
              <a:t>Confirms double parking</a:t>
            </a:r>
          </a:p>
          <a:p>
            <a:r>
              <a:rPr lang="en-GB" noProof="0" dirty="0"/>
              <a:t>Uses virtual stop-lines to confirm red-light violations</a:t>
            </a:r>
          </a:p>
          <a:p>
            <a:r>
              <a:rPr lang="en-GB" noProof="0" dirty="0"/>
              <a:t>Detects parking spot availability by measuring curb distances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b="1" noProof="0" dirty="0"/>
              <a:t>Data Storage &amp; Management (FIWARE)</a:t>
            </a:r>
            <a:endParaRPr lang="en-GB" noProof="0" dirty="0"/>
          </a:p>
          <a:p>
            <a:r>
              <a:rPr lang="en-GB" noProof="0" dirty="0"/>
              <a:t>Orion Context Broker for context management</a:t>
            </a:r>
          </a:p>
          <a:p>
            <a:r>
              <a:rPr lang="en-GB" noProof="0" dirty="0" err="1"/>
              <a:t>InfluxDB</a:t>
            </a:r>
            <a:r>
              <a:rPr lang="en-GB" noProof="0" dirty="0"/>
              <a:t> for time-series event storage</a:t>
            </a:r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72839A-EC54-87ED-6005-39B4E4975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6125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D8CDF-8FA9-0755-D61F-7B4266FA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noProof="0" dirty="0"/>
              <a:t>Detection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A8B16-5F81-4D2B-062E-A876220848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noProof="0" dirty="0"/>
              <a:t>Double Parking</a:t>
            </a:r>
            <a:endParaRPr lang="en-GB" sz="1800" noProof="0" dirty="0"/>
          </a:p>
          <a:p>
            <a:r>
              <a:rPr lang="en-GB" sz="1800" noProof="0" dirty="0"/>
              <a:t>Vehicle detected in driving lane, not in a valid parking zone</a:t>
            </a:r>
          </a:p>
          <a:p>
            <a:r>
              <a:rPr lang="en-GB" sz="1800" noProof="0" dirty="0"/>
              <a:t>Remains stationary for a set duration </a:t>
            </a:r>
          </a:p>
          <a:p>
            <a:r>
              <a:rPr lang="en-GB" sz="1800" noProof="0" dirty="0"/>
              <a:t>Works with Bounding boxes &amp; marked areas</a:t>
            </a:r>
          </a:p>
          <a:p>
            <a:pPr marL="0" indent="0">
              <a:buNone/>
            </a:pPr>
            <a:endParaRPr lang="en-GB" sz="1800" noProof="0" dirty="0"/>
          </a:p>
          <a:p>
            <a:pPr marL="0" indent="0">
              <a:buNone/>
            </a:pPr>
            <a:r>
              <a:rPr lang="en-GB" sz="1800" b="1" noProof="0" dirty="0"/>
              <a:t>Roadside Parking Space</a:t>
            </a:r>
          </a:p>
          <a:p>
            <a:r>
              <a:rPr lang="en-GB" sz="1800" noProof="0" dirty="0"/>
              <a:t>Vehicles near the curb are detected </a:t>
            </a:r>
          </a:p>
          <a:p>
            <a:r>
              <a:rPr lang="en-GB" sz="1800" noProof="0" dirty="0"/>
              <a:t>Distance between vehicles is measured</a:t>
            </a:r>
          </a:p>
          <a:p>
            <a:r>
              <a:rPr lang="en-GB" sz="1800" noProof="0" dirty="0"/>
              <a:t>If gap &gt; threshold (e.g., 5.5 meters) → spot classified as available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9EC0D-99E7-E31F-F124-58F2172B4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6257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187D-1305-D3DE-5653-E113CB15C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89EF2-DCA1-3828-E168-D2023DA2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Detection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0546C-192A-AEEB-9DE0-264C608678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b="1" noProof="0" dirty="0"/>
              <a:t>Red-Light Violation</a:t>
            </a:r>
            <a:endParaRPr lang="en-GB" sz="1900" noProof="0" dirty="0"/>
          </a:p>
          <a:p>
            <a:r>
              <a:rPr lang="en-GB" sz="1900" noProof="0" dirty="0"/>
              <a:t>Virtual stop-line set using manual mapping</a:t>
            </a:r>
          </a:p>
          <a:p>
            <a:r>
              <a:rPr lang="en-GB" sz="1900" noProof="0" dirty="0"/>
              <a:t>Traffic signal status via camera detection</a:t>
            </a:r>
          </a:p>
          <a:p>
            <a:r>
              <a:rPr lang="en-GB" sz="1900" noProof="0" dirty="0"/>
              <a:t>If vehicle crosses stop-line during red phase → violation suspected</a:t>
            </a:r>
          </a:p>
          <a:p>
            <a:endParaRPr lang="en-GB" sz="1900" noProof="0" dirty="0"/>
          </a:p>
          <a:p>
            <a:pPr marL="0" indent="0">
              <a:buNone/>
            </a:pPr>
            <a:r>
              <a:rPr lang="en-GB" sz="1900" b="1" noProof="0" dirty="0"/>
              <a:t>Traffic Congestion Detection</a:t>
            </a:r>
          </a:p>
          <a:p>
            <a:r>
              <a:rPr lang="en-GB" sz="1900" noProof="0" dirty="0"/>
              <a:t>Vehicle density estimated using YOLO</a:t>
            </a:r>
          </a:p>
          <a:p>
            <a:r>
              <a:rPr lang="en-GB" sz="1900" noProof="0" dirty="0"/>
              <a:t>Count vehicles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672D6-43A6-12ED-B7FA-6F8437A94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0129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9D3AC-8B5D-A05A-CF79-A0DFD1FE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Map Visualization</a:t>
            </a:r>
          </a:p>
        </p:txBody>
      </p:sp>
      <p:graphicFrame>
        <p:nvGraphicFramePr>
          <p:cNvPr id="11" name="Tartalom helye 10">
            <a:extLst>
              <a:ext uri="{FF2B5EF4-FFF2-40B4-BE49-F238E27FC236}">
                <a16:creationId xmlns:a16="http://schemas.microsoft.com/office/drawing/2014/main" id="{6EDA3D35-3945-613F-36D1-B5C1F3847AD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90504376"/>
              </p:ext>
            </p:extLst>
          </p:nvPr>
        </p:nvGraphicFramePr>
        <p:xfrm>
          <a:off x="914400" y="2022475"/>
          <a:ext cx="4815840" cy="433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áblázat helye 12">
            <a:extLst>
              <a:ext uri="{FF2B5EF4-FFF2-40B4-BE49-F238E27FC236}">
                <a16:creationId xmlns:a16="http://schemas.microsoft.com/office/drawing/2014/main" id="{FCD1258F-2945-564D-D7A0-745EDD244A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88597" y="2422844"/>
            <a:ext cx="4587240" cy="2982534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b="1" u="sng" noProof="0" dirty="0"/>
              <a:t>Visualization Technology (Leaflet):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noProof="0" dirty="0"/>
              <a:t>Accidents &amp; Violations</a:t>
            </a:r>
            <a:r>
              <a:rPr lang="en-GB" sz="2000" noProof="0" dirty="0"/>
              <a:t>: Leaflet </a:t>
            </a:r>
            <a:r>
              <a:rPr lang="en-GB" sz="2000" noProof="0" dirty="0" err="1"/>
              <a:t>markercluster</a:t>
            </a:r>
            <a:endParaRPr lang="en-GB" sz="2000" noProof="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noProof="0" dirty="0"/>
              <a:t>Traffic &amp; Parking</a:t>
            </a:r>
            <a:r>
              <a:rPr lang="en-GB" sz="2000" noProof="0" dirty="0"/>
              <a:t>: Leaflet polylines (via </a:t>
            </a:r>
            <a:r>
              <a:rPr lang="en-GB" sz="2000" noProof="0" dirty="0" err="1"/>
              <a:t>GeoJSON</a:t>
            </a:r>
            <a:r>
              <a:rPr lang="en-GB" sz="2000" noProof="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b="1" noProof="0" dirty="0"/>
              <a:t>Leaflet Layer Control: </a:t>
            </a:r>
            <a:r>
              <a:rPr lang="en-GB" noProof="0" dirty="0"/>
              <a:t>toggling map layers with dynamic legend</a:t>
            </a:r>
            <a:endParaRPr lang="en-GB" sz="2000" noProof="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000" b="1" noProof="0" dirty="0"/>
              <a:t>Overpass API</a:t>
            </a:r>
            <a:r>
              <a:rPr lang="en-GB" sz="2000" noProof="0" dirty="0"/>
              <a:t>: for road network integration</a:t>
            </a: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9CCC3-0786-C557-E346-903F4AB40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pPr rtl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075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B8EBBFE8-C8A0-444B-81DB-BC514244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2AFEFB-4B45-9674-4447-AFBB6613D1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9" name="Grafik 18" descr="Ein Bild, das Karte, Text, Screenshot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D3E34FB2-970E-0F17-A7C4-C33ADB5B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963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10_TF22318419_Win32" id="{C749F05C-A5EF-495F-B259-903DDCF7041F}" vid="{DABB12BF-E318-4EB1-BC0E-40AA0F2FD2E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www.w3.org/XML/1998/namespace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purl.org/dc/terms/"/>
    <ds:schemaRef ds:uri="71af3243-3dd4-4a8d-8c0d-dd76da1f02a5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Verkaufspräsentation für Minimalisten</Template>
  <TotalTime>0</TotalTime>
  <Words>669</Words>
  <Application>Microsoft Office PowerPoint</Application>
  <PresentationFormat>Breitbild</PresentationFormat>
  <Paragraphs>180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Benutzerdefiniert</vt:lpstr>
      <vt:lpstr>Smart Mobility: Traffic &amp; Parking Management</vt:lpstr>
      <vt:lpstr>Architecture</vt:lpstr>
      <vt:lpstr>PowerPoint-Präsentation</vt:lpstr>
      <vt:lpstr>CAMERA PIPELINE OVERVIEW</vt:lpstr>
      <vt:lpstr>CAMERA PIPELINE OVERVIEW</vt:lpstr>
      <vt:lpstr>Detection approaches</vt:lpstr>
      <vt:lpstr>Detection approaches</vt:lpstr>
      <vt:lpstr>Map Visualization</vt:lpstr>
      <vt:lpstr>PowerPoint-Präsentation</vt:lpstr>
      <vt:lpstr>PowerPoint-Präsentation</vt:lpstr>
      <vt:lpstr>PowerPoint-Präsentation</vt:lpstr>
      <vt:lpstr>City Dashboard: Analytics</vt:lpstr>
      <vt:lpstr>PowerPoint-Präsentation</vt:lpstr>
      <vt:lpstr>Driver Routing:</vt:lpstr>
      <vt:lpstr>Reporting system</vt:lpstr>
      <vt:lpstr>Reward System</vt:lpstr>
      <vt:lpstr>PowerPoint-Präsentation</vt:lpstr>
      <vt:lpstr>PowerPoint-Präsentation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Leander Lohaus</dc:creator>
  <cp:lastModifiedBy>Leander Lohaus</cp:lastModifiedBy>
  <cp:revision>28</cp:revision>
  <dcterms:created xsi:type="dcterms:W3CDTF">2025-11-01T10:39:47Z</dcterms:created>
  <dcterms:modified xsi:type="dcterms:W3CDTF">2025-12-05T08:44:24Z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